
<file path=[Content_Types].xml><?xml version="1.0" encoding="utf-8"?>
<Types xmlns="http://schemas.openxmlformats.org/package/2006/content-types">
  <Default Extension="bin" ContentType="image/pn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8.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2.xml" ContentType="application/vnd.openxmlformats-officedocument.presentationml.tags+xml"/>
  <Override PartName="/ppt/notesSlides/notesSlide4.xml" ContentType="application/vnd.openxmlformats-officedocument.presentationml.notesSlide+xml"/>
  <Override PartName="/ppt/embeddings/oleObject1.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 id="2147483717" r:id="rId6"/>
    <p:sldMasterId id="2147483760" r:id="rId7"/>
    <p:sldMasterId id="2147483773" r:id="rId8"/>
    <p:sldMasterId id="2147483833" r:id="rId9"/>
    <p:sldMasterId id="2147483856" r:id="rId10"/>
    <p:sldMasterId id="2147483874" r:id="rId11"/>
  </p:sldMasterIdLst>
  <p:notesMasterIdLst>
    <p:notesMasterId r:id="rId21"/>
  </p:notesMasterIdLst>
  <p:sldIdLst>
    <p:sldId id="2147483647" r:id="rId12"/>
    <p:sldId id="2147477826" r:id="rId13"/>
    <p:sldId id="2147477827" r:id="rId14"/>
    <p:sldId id="2147477828" r:id="rId15"/>
    <p:sldId id="2146848453" r:id="rId16"/>
    <p:sldId id="2147477849" r:id="rId17"/>
    <p:sldId id="2147477829" r:id="rId18"/>
    <p:sldId id="2147477845" r:id="rId19"/>
    <p:sldId id="257"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0073"/>
    <a:srgbClr val="A100FF"/>
    <a:srgbClr val="83F1D4"/>
    <a:srgbClr val="A6A6A6"/>
    <a:srgbClr val="B440FF"/>
    <a:srgbClr val="42EABE"/>
    <a:srgbClr val="E0B0FF"/>
    <a:srgbClr val="E8EDF0"/>
    <a:srgbClr val="A055F5"/>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D3C9BA-2250-458B-A898-A9D4BEFF88AD}" v="734" dt="2025-05-13T14:38:09.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autoAdjust="0"/>
    <p:restoredTop sz="95400" autoAdjust="0"/>
  </p:normalViewPr>
  <p:slideViewPr>
    <p:cSldViewPr snapToGrid="0">
      <p:cViewPr varScale="1">
        <p:scale>
          <a:sx n="105" d="100"/>
          <a:sy n="105"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ancaglini, Facundo" userId="e6b412bc-1427-4223-9694-81d0fa041e26" providerId="ADAL" clId="{7BD3C9BA-2250-458B-A898-A9D4BEFF88AD}"/>
    <pc:docChg chg="undo redo custSel addSld delSld modSld sldOrd delMainMaster delSection modSection">
      <pc:chgData name="Ciancaglini, Facundo" userId="e6b412bc-1427-4223-9694-81d0fa041e26" providerId="ADAL" clId="{7BD3C9BA-2250-458B-A898-A9D4BEFF88AD}" dt="2025-05-13T14:38:16.321" v="2592" actId="20577"/>
      <pc:docMkLst>
        <pc:docMk/>
      </pc:docMkLst>
      <pc:sldChg chg="addSp modSp mod">
        <pc:chgData name="Ciancaglini, Facundo" userId="e6b412bc-1427-4223-9694-81d0fa041e26" providerId="ADAL" clId="{7BD3C9BA-2250-458B-A898-A9D4BEFF88AD}" dt="2025-05-12T18:36:10.875" v="1202" actId="20577"/>
        <pc:sldMkLst>
          <pc:docMk/>
          <pc:sldMk cId="709670943" sldId="256"/>
        </pc:sldMkLst>
        <pc:spChg chg="add mod">
          <ac:chgData name="Ciancaglini, Facundo" userId="e6b412bc-1427-4223-9694-81d0fa041e26" providerId="ADAL" clId="{7BD3C9BA-2250-458B-A898-A9D4BEFF88AD}" dt="2025-05-12T18:36:10.875" v="1202" actId="20577"/>
          <ac:spMkLst>
            <pc:docMk/>
            <pc:sldMk cId="709670943" sldId="256"/>
            <ac:spMk id="6" creationId="{6512B9B1-2251-65D8-158F-06F6FBFCFFCC}"/>
          </ac:spMkLst>
        </pc:spChg>
      </pc:sldChg>
      <pc:sldChg chg="modSp mod">
        <pc:chgData name="Ciancaglini, Facundo" userId="e6b412bc-1427-4223-9694-81d0fa041e26" providerId="ADAL" clId="{7BD3C9BA-2250-458B-A898-A9D4BEFF88AD}" dt="2025-05-08T13:24:07.293" v="1" actId="27636"/>
        <pc:sldMkLst>
          <pc:docMk/>
          <pc:sldMk cId="526612921" sldId="259"/>
        </pc:sldMkLst>
        <pc:spChg chg="mod">
          <ac:chgData name="Ciancaglini, Facundo" userId="e6b412bc-1427-4223-9694-81d0fa041e26" providerId="ADAL" clId="{7BD3C9BA-2250-458B-A898-A9D4BEFF88AD}" dt="2025-05-08T13:24:07.293" v="1" actId="27636"/>
          <ac:spMkLst>
            <pc:docMk/>
            <pc:sldMk cId="526612921" sldId="259"/>
            <ac:spMk id="9" creationId="{8CB2E3F4-4610-43E1-9AC7-E84A61C6F211}"/>
          </ac:spMkLst>
        </pc:spChg>
      </pc:sldChg>
      <pc:sldChg chg="addSp delSp modSp mod">
        <pc:chgData name="Ciancaglini, Facundo" userId="e6b412bc-1427-4223-9694-81d0fa041e26" providerId="ADAL" clId="{7BD3C9BA-2250-458B-A898-A9D4BEFF88AD}" dt="2025-05-13T14:12:20.504" v="2536" actId="790"/>
        <pc:sldMkLst>
          <pc:docMk/>
          <pc:sldMk cId="2777631674" sldId="260"/>
        </pc:sldMkLst>
        <pc:spChg chg="mod">
          <ac:chgData name="Ciancaglini, Facundo" userId="e6b412bc-1427-4223-9694-81d0fa041e26" providerId="ADAL" clId="{7BD3C9BA-2250-458B-A898-A9D4BEFF88AD}" dt="2025-05-12T20:19:14.788" v="1971" actId="14100"/>
          <ac:spMkLst>
            <pc:docMk/>
            <pc:sldMk cId="2777631674" sldId="260"/>
            <ac:spMk id="3" creationId="{92BA2558-0633-691E-A560-5DE05E2F59DC}"/>
          </ac:spMkLst>
        </pc:spChg>
        <pc:spChg chg="add del mod">
          <ac:chgData name="Ciancaglini, Facundo" userId="e6b412bc-1427-4223-9694-81d0fa041e26" providerId="ADAL" clId="{7BD3C9BA-2250-458B-A898-A9D4BEFF88AD}" dt="2025-05-12T20:18:39.236" v="1969" actId="478"/>
          <ac:spMkLst>
            <pc:docMk/>
            <pc:sldMk cId="2777631674" sldId="260"/>
            <ac:spMk id="5" creationId="{086747D8-F3B0-9EF8-9C1D-9DD156304D49}"/>
          </ac:spMkLst>
        </pc:spChg>
        <pc:spChg chg="mod">
          <ac:chgData name="Ciancaglini, Facundo" userId="e6b412bc-1427-4223-9694-81d0fa041e26" providerId="ADAL" clId="{7BD3C9BA-2250-458B-A898-A9D4BEFF88AD}" dt="2025-05-13T14:12:20.504" v="2536" actId="790"/>
          <ac:spMkLst>
            <pc:docMk/>
            <pc:sldMk cId="2777631674" sldId="260"/>
            <ac:spMk id="8" creationId="{9AB0B1AD-7868-4460-74E2-DF9DA1DEB9D0}"/>
          </ac:spMkLst>
        </pc:spChg>
        <pc:spChg chg="add mod">
          <ac:chgData name="Ciancaglini, Facundo" userId="e6b412bc-1427-4223-9694-81d0fa041e26" providerId="ADAL" clId="{7BD3C9BA-2250-458B-A898-A9D4BEFF88AD}" dt="2025-05-13T13:59:22.423" v="2516" actId="1036"/>
          <ac:spMkLst>
            <pc:docMk/>
            <pc:sldMk cId="2777631674" sldId="260"/>
            <ac:spMk id="16" creationId="{6D9260A0-9F45-6F2D-772B-97ECDB37FB6E}"/>
          </ac:spMkLst>
        </pc:spChg>
        <pc:spChg chg="add mod">
          <ac:chgData name="Ciancaglini, Facundo" userId="e6b412bc-1427-4223-9694-81d0fa041e26" providerId="ADAL" clId="{7BD3C9BA-2250-458B-A898-A9D4BEFF88AD}" dt="2025-05-13T13:59:28.038" v="2529" actId="1035"/>
          <ac:spMkLst>
            <pc:docMk/>
            <pc:sldMk cId="2777631674" sldId="260"/>
            <ac:spMk id="17" creationId="{A1889E23-D2C2-9F3F-D3CE-CAD1573FC743}"/>
          </ac:spMkLst>
        </pc:spChg>
        <pc:spChg chg="add mod">
          <ac:chgData name="Ciancaglini, Facundo" userId="e6b412bc-1427-4223-9694-81d0fa041e26" providerId="ADAL" clId="{7BD3C9BA-2250-458B-A898-A9D4BEFF88AD}" dt="2025-05-13T13:59:04.660" v="2469" actId="1035"/>
          <ac:spMkLst>
            <pc:docMk/>
            <pc:sldMk cId="2777631674" sldId="260"/>
            <ac:spMk id="20" creationId="{79EC8C9C-46FC-3315-3D99-96E232CEBE52}"/>
          </ac:spMkLst>
        </pc:spChg>
        <pc:grpChg chg="mod">
          <ac:chgData name="Ciancaglini, Facundo" userId="e6b412bc-1427-4223-9694-81d0fa041e26" providerId="ADAL" clId="{7BD3C9BA-2250-458B-A898-A9D4BEFF88AD}" dt="2025-05-13T13:29:39.584" v="2387" actId="1038"/>
          <ac:grpSpMkLst>
            <pc:docMk/>
            <pc:sldMk cId="2777631674" sldId="260"/>
            <ac:grpSpMk id="18" creationId="{9C958831-E6CC-56D4-BC74-895F5BA27C31}"/>
          </ac:grpSpMkLst>
        </pc:grpChg>
        <pc:grpChg chg="mod">
          <ac:chgData name="Ciancaglini, Facundo" userId="e6b412bc-1427-4223-9694-81d0fa041e26" providerId="ADAL" clId="{7BD3C9BA-2250-458B-A898-A9D4BEFF88AD}" dt="2025-05-13T13:29:30.059" v="2362" actId="14100"/>
          <ac:grpSpMkLst>
            <pc:docMk/>
            <pc:sldMk cId="2777631674" sldId="260"/>
            <ac:grpSpMk id="19" creationId="{264EC699-2037-B4DD-974F-EAAF26E0616C}"/>
          </ac:grpSpMkLst>
        </pc:grpChg>
        <pc:grpChg chg="mod">
          <ac:chgData name="Ciancaglini, Facundo" userId="e6b412bc-1427-4223-9694-81d0fa041e26" providerId="ADAL" clId="{7BD3C9BA-2250-458B-A898-A9D4BEFF88AD}" dt="2025-05-13T13:29:39.584" v="2387" actId="1038"/>
          <ac:grpSpMkLst>
            <pc:docMk/>
            <pc:sldMk cId="2777631674" sldId="260"/>
            <ac:grpSpMk id="21" creationId="{AE3BCEB5-3FB0-CEAC-6C94-2CBFB5CE434D}"/>
          </ac:grpSpMkLst>
        </pc:grpChg>
        <pc:grpChg chg="mod">
          <ac:chgData name="Ciancaglini, Facundo" userId="e6b412bc-1427-4223-9694-81d0fa041e26" providerId="ADAL" clId="{7BD3C9BA-2250-458B-A898-A9D4BEFF88AD}" dt="2025-05-13T13:29:30.059" v="2362" actId="14100"/>
          <ac:grpSpMkLst>
            <pc:docMk/>
            <pc:sldMk cId="2777631674" sldId="260"/>
            <ac:grpSpMk id="22" creationId="{94511093-BFB4-E3E9-90F5-2A48C73F6051}"/>
          </ac:grpSpMkLst>
        </pc:grpChg>
        <pc:picChg chg="add mod ord">
          <ac:chgData name="Ciancaglini, Facundo" userId="e6b412bc-1427-4223-9694-81d0fa041e26" providerId="ADAL" clId="{7BD3C9BA-2250-458B-A898-A9D4BEFF88AD}" dt="2025-05-13T13:29:31.238" v="2363" actId="1076"/>
          <ac:picMkLst>
            <pc:docMk/>
            <pc:sldMk cId="2777631674" sldId="260"/>
            <ac:picMk id="10" creationId="{F8A0C24D-E534-EAA9-35EC-90E074407622}"/>
          </ac:picMkLst>
        </pc:picChg>
        <pc:picChg chg="add mod">
          <ac:chgData name="Ciancaglini, Facundo" userId="e6b412bc-1427-4223-9694-81d0fa041e26" providerId="ADAL" clId="{7BD3C9BA-2250-458B-A898-A9D4BEFF88AD}" dt="2025-05-12T20:20:09.152" v="1982"/>
          <ac:picMkLst>
            <pc:docMk/>
            <pc:sldMk cId="2777631674" sldId="260"/>
            <ac:picMk id="15" creationId="{E2094960-EAAD-C247-7C6D-EC3833BC10F8}"/>
          </ac:picMkLst>
        </pc:picChg>
        <pc:picChg chg="add mod">
          <ac:chgData name="Ciancaglini, Facundo" userId="e6b412bc-1427-4223-9694-81d0fa041e26" providerId="ADAL" clId="{7BD3C9BA-2250-458B-A898-A9D4BEFF88AD}" dt="2025-05-13T13:59:52.630" v="2535" actId="1076"/>
          <ac:picMkLst>
            <pc:docMk/>
            <pc:sldMk cId="2777631674" sldId="260"/>
            <ac:picMk id="24" creationId="{2A48290E-B631-0BAF-D0F9-21C57ACD9ACB}"/>
          </ac:picMkLst>
        </pc:picChg>
        <pc:picChg chg="del">
          <ac:chgData name="Ciancaglini, Facundo" userId="e6b412bc-1427-4223-9694-81d0fa041e26" providerId="ADAL" clId="{7BD3C9BA-2250-458B-A898-A9D4BEFF88AD}" dt="2025-05-12T20:18:37.996" v="1968" actId="478"/>
          <ac:picMkLst>
            <pc:docMk/>
            <pc:sldMk cId="2777631674" sldId="260"/>
            <ac:picMk id="7172" creationId="{81CFB143-3C62-B085-89CB-1BDE77D7C828}"/>
          </ac:picMkLst>
        </pc:picChg>
      </pc:sldChg>
      <pc:sldChg chg="modSp mod">
        <pc:chgData name="Ciancaglini, Facundo" userId="e6b412bc-1427-4223-9694-81d0fa041e26" providerId="ADAL" clId="{7BD3C9BA-2250-458B-A898-A9D4BEFF88AD}" dt="2025-05-12T19:02:04.713" v="1763" actId="20577"/>
        <pc:sldMkLst>
          <pc:docMk/>
          <pc:sldMk cId="4130969744" sldId="261"/>
        </pc:sldMkLst>
        <pc:spChg chg="mod">
          <ac:chgData name="Ciancaglini, Facundo" userId="e6b412bc-1427-4223-9694-81d0fa041e26" providerId="ADAL" clId="{7BD3C9BA-2250-458B-A898-A9D4BEFF88AD}" dt="2025-05-12T18:36:29.098" v="1204" actId="20577"/>
          <ac:spMkLst>
            <pc:docMk/>
            <pc:sldMk cId="4130969744" sldId="261"/>
            <ac:spMk id="3" creationId="{8AF1F815-9BCC-922F-D40B-59E23B078C8E}"/>
          </ac:spMkLst>
        </pc:spChg>
        <pc:spChg chg="mod">
          <ac:chgData name="Ciancaglini, Facundo" userId="e6b412bc-1427-4223-9694-81d0fa041e26" providerId="ADAL" clId="{7BD3C9BA-2250-458B-A898-A9D4BEFF88AD}" dt="2025-05-12T19:02:04.713" v="1763" actId="20577"/>
          <ac:spMkLst>
            <pc:docMk/>
            <pc:sldMk cId="4130969744" sldId="261"/>
            <ac:spMk id="7" creationId="{33E07547-1E20-3E22-6872-2F3CD99ACA64}"/>
          </ac:spMkLst>
        </pc:spChg>
      </pc:sldChg>
      <pc:sldChg chg="modSp mod ord">
        <pc:chgData name="Ciancaglini, Facundo" userId="e6b412bc-1427-4223-9694-81d0fa041e26" providerId="ADAL" clId="{7BD3C9BA-2250-458B-A898-A9D4BEFF88AD}" dt="2025-05-12T18:35:55.152" v="1199" actId="20577"/>
        <pc:sldMkLst>
          <pc:docMk/>
          <pc:sldMk cId="3999806094" sldId="263"/>
        </pc:sldMkLst>
        <pc:spChg chg="mod">
          <ac:chgData name="Ciancaglini, Facundo" userId="e6b412bc-1427-4223-9694-81d0fa041e26" providerId="ADAL" clId="{7BD3C9BA-2250-458B-A898-A9D4BEFF88AD}" dt="2025-05-12T18:35:55.152" v="1199" actId="20577"/>
          <ac:spMkLst>
            <pc:docMk/>
            <pc:sldMk cId="3999806094" sldId="263"/>
            <ac:spMk id="3" creationId="{25D8F573-286A-126C-1921-1B1D5653C3C9}"/>
          </ac:spMkLst>
        </pc:spChg>
        <pc:picChg chg="mod">
          <ac:chgData name="Ciancaglini, Facundo" userId="e6b412bc-1427-4223-9694-81d0fa041e26" providerId="ADAL" clId="{7BD3C9BA-2250-458B-A898-A9D4BEFF88AD}" dt="2025-05-12T18:35:42.883" v="1197" actId="1076"/>
          <ac:picMkLst>
            <pc:docMk/>
            <pc:sldMk cId="3999806094" sldId="263"/>
            <ac:picMk id="4" creationId="{C1E7C677-46CF-CFB6-4A55-A71197C35D7A}"/>
          </ac:picMkLst>
        </pc:picChg>
      </pc:sldChg>
      <pc:sldChg chg="modSp mod">
        <pc:chgData name="Ciancaglini, Facundo" userId="e6b412bc-1427-4223-9694-81d0fa041e26" providerId="ADAL" clId="{7BD3C9BA-2250-458B-A898-A9D4BEFF88AD}" dt="2025-05-12T20:32:09.353" v="2070" actId="20577"/>
        <pc:sldMkLst>
          <pc:docMk/>
          <pc:sldMk cId="3081569851" sldId="264"/>
        </pc:sldMkLst>
        <pc:spChg chg="mod">
          <ac:chgData name="Ciancaglini, Facundo" userId="e6b412bc-1427-4223-9694-81d0fa041e26" providerId="ADAL" clId="{7BD3C9BA-2250-458B-A898-A9D4BEFF88AD}" dt="2025-05-12T20:32:09.353" v="2070" actId="20577"/>
          <ac:spMkLst>
            <pc:docMk/>
            <pc:sldMk cId="3081569851" sldId="264"/>
            <ac:spMk id="3" creationId="{BB35A5D9-5EC3-01D6-F8DA-BF954AAE7F8E}"/>
          </ac:spMkLst>
        </pc:spChg>
      </pc:sldChg>
      <pc:sldChg chg="modSp mod">
        <pc:chgData name="Ciancaglini, Facundo" userId="e6b412bc-1427-4223-9694-81d0fa041e26" providerId="ADAL" clId="{7BD3C9BA-2250-458B-A898-A9D4BEFF88AD}" dt="2025-05-09T14:27:39.468" v="247" actId="20577"/>
        <pc:sldMkLst>
          <pc:docMk/>
          <pc:sldMk cId="555950207" sldId="266"/>
        </pc:sldMkLst>
        <pc:spChg chg="mod">
          <ac:chgData name="Ciancaglini, Facundo" userId="e6b412bc-1427-4223-9694-81d0fa041e26" providerId="ADAL" clId="{7BD3C9BA-2250-458B-A898-A9D4BEFF88AD}" dt="2025-05-09T14:20:30.855" v="213" actId="20577"/>
          <ac:spMkLst>
            <pc:docMk/>
            <pc:sldMk cId="555950207" sldId="266"/>
            <ac:spMk id="4" creationId="{C46C93F4-06D4-950E-F1D9-EE4695A9E157}"/>
          </ac:spMkLst>
        </pc:spChg>
        <pc:spChg chg="mod">
          <ac:chgData name="Ciancaglini, Facundo" userId="e6b412bc-1427-4223-9694-81d0fa041e26" providerId="ADAL" clId="{7BD3C9BA-2250-458B-A898-A9D4BEFF88AD}" dt="2025-05-09T14:26:58.021" v="231" actId="20577"/>
          <ac:spMkLst>
            <pc:docMk/>
            <pc:sldMk cId="555950207" sldId="266"/>
            <ac:spMk id="19" creationId="{A0208BC2-3F06-6DA7-E076-7B923D34B977}"/>
          </ac:spMkLst>
        </pc:spChg>
        <pc:spChg chg="mod">
          <ac:chgData name="Ciancaglini, Facundo" userId="e6b412bc-1427-4223-9694-81d0fa041e26" providerId="ADAL" clId="{7BD3C9BA-2250-458B-A898-A9D4BEFF88AD}" dt="2025-05-09T14:27:11.086" v="233" actId="20577"/>
          <ac:spMkLst>
            <pc:docMk/>
            <pc:sldMk cId="555950207" sldId="266"/>
            <ac:spMk id="20" creationId="{EB2AA0CF-10C3-B3CE-57C4-40BD9AC5BE0A}"/>
          </ac:spMkLst>
        </pc:spChg>
        <pc:spChg chg="mod">
          <ac:chgData name="Ciancaglini, Facundo" userId="e6b412bc-1427-4223-9694-81d0fa041e26" providerId="ADAL" clId="{7BD3C9BA-2250-458B-A898-A9D4BEFF88AD}" dt="2025-05-09T14:27:39.468" v="247" actId="20577"/>
          <ac:spMkLst>
            <pc:docMk/>
            <pc:sldMk cId="555950207" sldId="266"/>
            <ac:spMk id="21" creationId="{6D93CE39-23FE-46D8-8219-68D3D88FAA4F}"/>
          </ac:spMkLst>
        </pc:spChg>
        <pc:spChg chg="mod">
          <ac:chgData name="Ciancaglini, Facundo" userId="e6b412bc-1427-4223-9694-81d0fa041e26" providerId="ADAL" clId="{7BD3C9BA-2250-458B-A898-A9D4BEFF88AD}" dt="2025-05-09T14:26:09.031" v="229" actId="6549"/>
          <ac:spMkLst>
            <pc:docMk/>
            <pc:sldMk cId="555950207" sldId="266"/>
            <ac:spMk id="41" creationId="{DC651AEE-6955-E1D1-3812-82BD848E56C0}"/>
          </ac:spMkLst>
        </pc:spChg>
        <pc:spChg chg="mod">
          <ac:chgData name="Ciancaglini, Facundo" userId="e6b412bc-1427-4223-9694-81d0fa041e26" providerId="ADAL" clId="{7BD3C9BA-2250-458B-A898-A9D4BEFF88AD}" dt="2025-05-09T14:25:34.039" v="217" actId="20577"/>
          <ac:spMkLst>
            <pc:docMk/>
            <pc:sldMk cId="555950207" sldId="266"/>
            <ac:spMk id="45" creationId="{F839E2A3-97D7-2A2F-F627-2C160B4E7762}"/>
          </ac:spMkLst>
        </pc:spChg>
        <pc:spChg chg="mod">
          <ac:chgData name="Ciancaglini, Facundo" userId="e6b412bc-1427-4223-9694-81d0fa041e26" providerId="ADAL" clId="{7BD3C9BA-2250-458B-A898-A9D4BEFF88AD}" dt="2025-05-09T14:25:51.820" v="222" actId="20577"/>
          <ac:spMkLst>
            <pc:docMk/>
            <pc:sldMk cId="555950207" sldId="266"/>
            <ac:spMk id="47" creationId="{8C9B784C-79F4-9C8B-0210-19F875081EAC}"/>
          </ac:spMkLst>
        </pc:spChg>
      </pc:sldChg>
      <pc:sldChg chg="modSp mod ord">
        <pc:chgData name="Ciancaglini, Facundo" userId="e6b412bc-1427-4223-9694-81d0fa041e26" providerId="ADAL" clId="{7BD3C9BA-2250-458B-A898-A9D4BEFF88AD}" dt="2025-05-08T20:08:02.491" v="172"/>
        <pc:sldMkLst>
          <pc:docMk/>
          <pc:sldMk cId="2897503644" sldId="267"/>
        </pc:sldMkLst>
        <pc:spChg chg="mod">
          <ac:chgData name="Ciancaglini, Facundo" userId="e6b412bc-1427-4223-9694-81d0fa041e26" providerId="ADAL" clId="{7BD3C9BA-2250-458B-A898-A9D4BEFF88AD}" dt="2025-05-08T19:09:11.196" v="144" actId="207"/>
          <ac:spMkLst>
            <pc:docMk/>
            <pc:sldMk cId="2897503644" sldId="267"/>
            <ac:spMk id="24" creationId="{FEA24319-F6B3-A838-8D4B-101AA3BAB4FA}"/>
          </ac:spMkLst>
        </pc:spChg>
      </pc:sldChg>
      <pc:sldChg chg="modSp mod">
        <pc:chgData name="Ciancaglini, Facundo" userId="e6b412bc-1427-4223-9694-81d0fa041e26" providerId="ADAL" clId="{7BD3C9BA-2250-458B-A898-A9D4BEFF88AD}" dt="2025-05-12T18:37:53.367" v="1206" actId="20577"/>
        <pc:sldMkLst>
          <pc:docMk/>
          <pc:sldMk cId="1345827859" sldId="268"/>
        </pc:sldMkLst>
        <pc:spChg chg="mod">
          <ac:chgData name="Ciancaglini, Facundo" userId="e6b412bc-1427-4223-9694-81d0fa041e26" providerId="ADAL" clId="{7BD3C9BA-2250-458B-A898-A9D4BEFF88AD}" dt="2025-05-12T18:37:53.367" v="1206" actId="20577"/>
          <ac:spMkLst>
            <pc:docMk/>
            <pc:sldMk cId="1345827859" sldId="268"/>
            <ac:spMk id="3" creationId="{CC4536B3-FDAB-CC65-29EB-E237BF8683FF}"/>
          </ac:spMkLst>
        </pc:spChg>
      </pc:sldChg>
      <pc:sldChg chg="addSp delSp modSp new mod">
        <pc:chgData name="Ciancaglini, Facundo" userId="e6b412bc-1427-4223-9694-81d0fa041e26" providerId="ADAL" clId="{7BD3C9BA-2250-458B-A898-A9D4BEFF88AD}" dt="2025-05-13T13:31:42.920" v="2412" actId="478"/>
        <pc:sldMkLst>
          <pc:docMk/>
          <pc:sldMk cId="595032879" sldId="269"/>
        </pc:sldMkLst>
        <pc:spChg chg="add del mod">
          <ac:chgData name="Ciancaglini, Facundo" userId="e6b412bc-1427-4223-9694-81d0fa041e26" providerId="ADAL" clId="{7BD3C9BA-2250-458B-A898-A9D4BEFF88AD}" dt="2025-05-13T13:31:42.920" v="2412" actId="478"/>
          <ac:spMkLst>
            <pc:docMk/>
            <pc:sldMk cId="595032879" sldId="269"/>
            <ac:spMk id="2" creationId="{7383750F-4E9D-E3FA-13AC-FE13A500F62C}"/>
          </ac:spMkLst>
        </pc:spChg>
        <pc:picChg chg="add del mod modCrop">
          <ac:chgData name="Ciancaglini, Facundo" userId="e6b412bc-1427-4223-9694-81d0fa041e26" providerId="ADAL" clId="{7BD3C9BA-2250-458B-A898-A9D4BEFF88AD}" dt="2025-05-13T13:31:30.280" v="2410" actId="1035"/>
          <ac:picMkLst>
            <pc:docMk/>
            <pc:sldMk cId="595032879" sldId="269"/>
            <ac:picMk id="3" creationId="{80968D1E-3F02-1C20-7A9F-D2C26A6D8119}"/>
          </ac:picMkLst>
        </pc:picChg>
      </pc:sldChg>
      <pc:sldChg chg="addSp delSp modSp add mod ord">
        <pc:chgData name="Ciancaglini, Facundo" userId="e6b412bc-1427-4223-9694-81d0fa041e26" providerId="ADAL" clId="{7BD3C9BA-2250-458B-A898-A9D4BEFF88AD}" dt="2025-05-13T11:32:52.940" v="2166" actId="1076"/>
        <pc:sldMkLst>
          <pc:docMk/>
          <pc:sldMk cId="224915184" sldId="270"/>
        </pc:sldMkLst>
        <pc:spChg chg="add">
          <ac:chgData name="Ciancaglini, Facundo" userId="e6b412bc-1427-4223-9694-81d0fa041e26" providerId="ADAL" clId="{7BD3C9BA-2250-458B-A898-A9D4BEFF88AD}" dt="2025-05-12T14:28:09.547" v="871"/>
          <ac:spMkLst>
            <pc:docMk/>
            <pc:sldMk cId="224915184" sldId="270"/>
            <ac:spMk id="5" creationId="{EFEB79CC-F991-6C28-02C4-26A5197AE15B}"/>
          </ac:spMkLst>
        </pc:spChg>
        <pc:spChg chg="add mod">
          <ac:chgData name="Ciancaglini, Facundo" userId="e6b412bc-1427-4223-9694-81d0fa041e26" providerId="ADAL" clId="{7BD3C9BA-2250-458B-A898-A9D4BEFF88AD}" dt="2025-05-12T15:36:09.123" v="958"/>
          <ac:spMkLst>
            <pc:docMk/>
            <pc:sldMk cId="224915184" sldId="270"/>
            <ac:spMk id="19" creationId="{B06BBBF4-7A1D-E19F-F3AD-70B40B4AE214}"/>
          </ac:spMkLst>
        </pc:spChg>
        <pc:spChg chg="add mod">
          <ac:chgData name="Ciancaglini, Facundo" userId="e6b412bc-1427-4223-9694-81d0fa041e26" providerId="ADAL" clId="{7BD3C9BA-2250-458B-A898-A9D4BEFF88AD}" dt="2025-05-13T11:32:52.940" v="2166" actId="1076"/>
          <ac:spMkLst>
            <pc:docMk/>
            <pc:sldMk cId="224915184" sldId="270"/>
            <ac:spMk id="20" creationId="{BEF211F5-8485-4E0B-CBC7-54B26E1EB48E}"/>
          </ac:spMkLst>
        </pc:spChg>
        <pc:spChg chg="mod">
          <ac:chgData name="Ciancaglini, Facundo" userId="e6b412bc-1427-4223-9694-81d0fa041e26" providerId="ADAL" clId="{7BD3C9BA-2250-458B-A898-A9D4BEFF88AD}" dt="2025-05-09T15:08:48.333" v="374" actId="555"/>
          <ac:spMkLst>
            <pc:docMk/>
            <pc:sldMk cId="224915184" sldId="270"/>
            <ac:spMk id="74" creationId="{909CD825-03EB-810F-E1E9-76C6934DBB60}"/>
          </ac:spMkLst>
        </pc:spChg>
        <pc:spChg chg="mod">
          <ac:chgData name="Ciancaglini, Facundo" userId="e6b412bc-1427-4223-9694-81d0fa041e26" providerId="ADAL" clId="{7BD3C9BA-2250-458B-A898-A9D4BEFF88AD}" dt="2025-05-09T15:34:53.434" v="531" actId="20577"/>
          <ac:spMkLst>
            <pc:docMk/>
            <pc:sldMk cId="224915184" sldId="270"/>
            <ac:spMk id="87" creationId="{3ADDB85A-697C-9DE5-B88B-DF83311129E8}"/>
          </ac:spMkLst>
        </pc:spChg>
        <pc:spChg chg="mod">
          <ac:chgData name="Ciancaglini, Facundo" userId="e6b412bc-1427-4223-9694-81d0fa041e26" providerId="ADAL" clId="{7BD3C9BA-2250-458B-A898-A9D4BEFF88AD}" dt="2025-05-09T15:15:19.809" v="406" actId="20577"/>
          <ac:spMkLst>
            <pc:docMk/>
            <pc:sldMk cId="224915184" sldId="270"/>
            <ac:spMk id="103" creationId="{A16C677E-CC6A-B0BD-2E31-836FD62EF23A}"/>
          </ac:spMkLst>
        </pc:spChg>
        <pc:spChg chg="mod">
          <ac:chgData name="Ciancaglini, Facundo" userId="e6b412bc-1427-4223-9694-81d0fa041e26" providerId="ADAL" clId="{7BD3C9BA-2250-458B-A898-A9D4BEFF88AD}" dt="2025-05-09T15:08:48.333" v="374" actId="555"/>
          <ac:spMkLst>
            <pc:docMk/>
            <pc:sldMk cId="224915184" sldId="270"/>
            <ac:spMk id="113" creationId="{A33C32C4-5A3A-B62B-20C0-ED6C118EED52}"/>
          </ac:spMkLst>
        </pc:spChg>
        <pc:spChg chg="mod">
          <ac:chgData name="Ciancaglini, Facundo" userId="e6b412bc-1427-4223-9694-81d0fa041e26" providerId="ADAL" clId="{7BD3C9BA-2250-458B-A898-A9D4BEFF88AD}" dt="2025-05-09T15:24:16.667" v="499" actId="20577"/>
          <ac:spMkLst>
            <pc:docMk/>
            <pc:sldMk cId="224915184" sldId="270"/>
            <ac:spMk id="121" creationId="{F6698141-FB35-C66D-4A46-3C2672B77A97}"/>
          </ac:spMkLst>
        </pc:spChg>
        <pc:spChg chg="mod">
          <ac:chgData name="Ciancaglini, Facundo" userId="e6b412bc-1427-4223-9694-81d0fa041e26" providerId="ADAL" clId="{7BD3C9BA-2250-458B-A898-A9D4BEFF88AD}" dt="2025-05-12T14:39:50.202" v="922" actId="14100"/>
          <ac:spMkLst>
            <pc:docMk/>
            <pc:sldMk cId="224915184" sldId="270"/>
            <ac:spMk id="122" creationId="{CBE8172D-8D55-9187-7A99-85824A028706}"/>
          </ac:spMkLst>
        </pc:spChg>
        <pc:spChg chg="mod">
          <ac:chgData name="Ciancaglini, Facundo" userId="e6b412bc-1427-4223-9694-81d0fa041e26" providerId="ADAL" clId="{7BD3C9BA-2250-458B-A898-A9D4BEFF88AD}" dt="2025-05-09T15:23:49.727" v="483" actId="20577"/>
          <ac:spMkLst>
            <pc:docMk/>
            <pc:sldMk cId="224915184" sldId="270"/>
            <ac:spMk id="123" creationId="{B90F8ABC-4E02-DE12-E1B8-00D24BF57099}"/>
          </ac:spMkLst>
        </pc:spChg>
        <pc:spChg chg="mod">
          <ac:chgData name="Ciancaglini, Facundo" userId="e6b412bc-1427-4223-9694-81d0fa041e26" providerId="ADAL" clId="{7BD3C9BA-2250-458B-A898-A9D4BEFF88AD}" dt="2025-05-09T15:23:39.451" v="469" actId="554"/>
          <ac:spMkLst>
            <pc:docMk/>
            <pc:sldMk cId="224915184" sldId="270"/>
            <ac:spMk id="125" creationId="{0F1F2172-627C-3D76-FF86-71151BDC0E9B}"/>
          </ac:spMkLst>
        </pc:spChg>
        <pc:spChg chg="mod">
          <ac:chgData name="Ciancaglini, Facundo" userId="e6b412bc-1427-4223-9694-81d0fa041e26" providerId="ADAL" clId="{7BD3C9BA-2250-458B-A898-A9D4BEFF88AD}" dt="2025-05-09T15:24:31.834" v="505" actId="20577"/>
          <ac:spMkLst>
            <pc:docMk/>
            <pc:sldMk cId="224915184" sldId="270"/>
            <ac:spMk id="127" creationId="{72DB501D-46DB-9ADF-7C87-8376B8409DF0}"/>
          </ac:spMkLst>
        </pc:spChg>
        <pc:spChg chg="mod">
          <ac:chgData name="Ciancaglini, Facundo" userId="e6b412bc-1427-4223-9694-81d0fa041e26" providerId="ADAL" clId="{7BD3C9BA-2250-458B-A898-A9D4BEFF88AD}" dt="2025-05-09T16:28:01.235" v="636" actId="20577"/>
          <ac:spMkLst>
            <pc:docMk/>
            <pc:sldMk cId="224915184" sldId="270"/>
            <ac:spMk id="133" creationId="{9986A260-BB9C-7967-9E47-0C1E9EAA9D7E}"/>
          </ac:spMkLst>
        </pc:spChg>
        <pc:spChg chg="mod">
          <ac:chgData name="Ciancaglini, Facundo" userId="e6b412bc-1427-4223-9694-81d0fa041e26" providerId="ADAL" clId="{7BD3C9BA-2250-458B-A898-A9D4BEFF88AD}" dt="2025-05-09T16:26:58.004" v="585" actId="313"/>
          <ac:spMkLst>
            <pc:docMk/>
            <pc:sldMk cId="224915184" sldId="270"/>
            <ac:spMk id="135" creationId="{3D0C6688-1908-3DDC-0C98-067EF984AEEF}"/>
          </ac:spMkLst>
        </pc:spChg>
        <pc:spChg chg="mod">
          <ac:chgData name="Ciancaglini, Facundo" userId="e6b412bc-1427-4223-9694-81d0fa041e26" providerId="ADAL" clId="{7BD3C9BA-2250-458B-A898-A9D4BEFF88AD}" dt="2025-05-09T15:35:12.796" v="558" actId="20577"/>
          <ac:spMkLst>
            <pc:docMk/>
            <pc:sldMk cId="224915184" sldId="270"/>
            <ac:spMk id="137" creationId="{7634BC26-5DD1-99B2-6621-6E0B7FBEC165}"/>
          </ac:spMkLst>
        </pc:spChg>
        <pc:spChg chg="mod">
          <ac:chgData name="Ciancaglini, Facundo" userId="e6b412bc-1427-4223-9694-81d0fa041e26" providerId="ADAL" clId="{7BD3C9BA-2250-458B-A898-A9D4BEFF88AD}" dt="2025-05-09T16:28:29.547" v="660" actId="20577"/>
          <ac:spMkLst>
            <pc:docMk/>
            <pc:sldMk cId="224915184" sldId="270"/>
            <ac:spMk id="139" creationId="{F7DD88C4-37AA-48D9-7E8C-8F954D1B34CF}"/>
          </ac:spMkLst>
        </pc:spChg>
        <pc:grpChg chg="mod">
          <ac:chgData name="Ciancaglini, Facundo" userId="e6b412bc-1427-4223-9694-81d0fa041e26" providerId="ADAL" clId="{7BD3C9BA-2250-458B-A898-A9D4BEFF88AD}" dt="2025-05-09T15:14:58.245" v="377" actId="552"/>
          <ac:grpSpMkLst>
            <pc:docMk/>
            <pc:sldMk cId="224915184" sldId="270"/>
            <ac:grpSpMk id="88" creationId="{E071C91E-8783-5F4B-9329-6AAE3A3CF0E4}"/>
          </ac:grpSpMkLst>
        </pc:grpChg>
        <pc:picChg chg="add mod">
          <ac:chgData name="Ciancaglini, Facundo" userId="e6b412bc-1427-4223-9694-81d0fa041e26" providerId="ADAL" clId="{7BD3C9BA-2250-458B-A898-A9D4BEFF88AD}" dt="2025-05-12T14:26:10.500" v="870" actId="1036"/>
          <ac:picMkLst>
            <pc:docMk/>
            <pc:sldMk cId="224915184" sldId="270"/>
            <ac:picMk id="3" creationId="{DE67EB05-0D4C-E24D-E078-208B5380B3E4}"/>
          </ac:picMkLst>
        </pc:picChg>
        <pc:picChg chg="add mod">
          <ac:chgData name="Ciancaglini, Facundo" userId="e6b412bc-1427-4223-9694-81d0fa041e26" providerId="ADAL" clId="{7BD3C9BA-2250-458B-A898-A9D4BEFF88AD}" dt="2025-05-12T14:36:39.865" v="908" actId="1076"/>
          <ac:picMkLst>
            <pc:docMk/>
            <pc:sldMk cId="224915184" sldId="270"/>
            <ac:picMk id="6" creationId="{973EC723-D4C4-2ACD-05BB-E04F1E1F029E}"/>
          </ac:picMkLst>
        </pc:picChg>
        <pc:picChg chg="add del mod">
          <ac:chgData name="Ciancaglini, Facundo" userId="e6b412bc-1427-4223-9694-81d0fa041e26" providerId="ADAL" clId="{7BD3C9BA-2250-458B-A898-A9D4BEFF88AD}" dt="2025-05-12T14:39:07.077" v="914" actId="478"/>
          <ac:picMkLst>
            <pc:docMk/>
            <pc:sldMk cId="224915184" sldId="270"/>
            <ac:picMk id="8" creationId="{A0ECAB1C-7BB4-AA12-AE46-2AEA2B4E0B34}"/>
          </ac:picMkLst>
        </pc:picChg>
        <pc:picChg chg="add mod">
          <ac:chgData name="Ciancaglini, Facundo" userId="e6b412bc-1427-4223-9694-81d0fa041e26" providerId="ADAL" clId="{7BD3C9BA-2250-458B-A898-A9D4BEFF88AD}" dt="2025-05-12T14:39:17.574" v="918" actId="14100"/>
          <ac:picMkLst>
            <pc:docMk/>
            <pc:sldMk cId="224915184" sldId="270"/>
            <ac:picMk id="10" creationId="{3B83F474-1A4F-25FC-D1A3-A4430A5EB484}"/>
          </ac:picMkLst>
        </pc:picChg>
        <pc:picChg chg="add mod">
          <ac:chgData name="Ciancaglini, Facundo" userId="e6b412bc-1427-4223-9694-81d0fa041e26" providerId="ADAL" clId="{7BD3C9BA-2250-458B-A898-A9D4BEFF88AD}" dt="2025-05-12T14:39:46.867" v="921" actId="1076"/>
          <ac:picMkLst>
            <pc:docMk/>
            <pc:sldMk cId="224915184" sldId="270"/>
            <ac:picMk id="13" creationId="{16AE975E-AF85-0C15-3A26-47A9D0D656C0}"/>
          </ac:picMkLst>
        </pc:picChg>
        <pc:picChg chg="add mod">
          <ac:chgData name="Ciancaglini, Facundo" userId="e6b412bc-1427-4223-9694-81d0fa041e26" providerId="ADAL" clId="{7BD3C9BA-2250-458B-A898-A9D4BEFF88AD}" dt="2025-05-12T14:43:00.773" v="931" actId="1076"/>
          <ac:picMkLst>
            <pc:docMk/>
            <pc:sldMk cId="224915184" sldId="270"/>
            <ac:picMk id="15" creationId="{A4C9EB69-D837-DC4C-BE50-FD942B8018F0}"/>
          </ac:picMkLst>
        </pc:picChg>
        <pc:picChg chg="add mod modCrop">
          <ac:chgData name="Ciancaglini, Facundo" userId="e6b412bc-1427-4223-9694-81d0fa041e26" providerId="ADAL" clId="{7BD3C9BA-2250-458B-A898-A9D4BEFF88AD}" dt="2025-05-12T14:47:50.460" v="944" actId="14100"/>
          <ac:picMkLst>
            <pc:docMk/>
            <pc:sldMk cId="224915184" sldId="270"/>
            <ac:picMk id="17" creationId="{9935A1AF-877E-57F8-9C7B-EF7B5C944C34}"/>
          </ac:picMkLst>
        </pc:picChg>
        <pc:picChg chg="add mod">
          <ac:chgData name="Ciancaglini, Facundo" userId="e6b412bc-1427-4223-9694-81d0fa041e26" providerId="ADAL" clId="{7BD3C9BA-2250-458B-A898-A9D4BEFF88AD}" dt="2025-05-12T14:51:25.304" v="957" actId="1038"/>
          <ac:picMkLst>
            <pc:docMk/>
            <pc:sldMk cId="224915184" sldId="270"/>
            <ac:picMk id="18" creationId="{0A27EFF6-8564-1C07-70E1-D7919148550A}"/>
          </ac:picMkLst>
        </pc:picChg>
        <pc:picChg chg="add del mod">
          <ac:chgData name="Ciancaglini, Facundo" userId="e6b412bc-1427-4223-9694-81d0fa041e26" providerId="ADAL" clId="{7BD3C9BA-2250-458B-A898-A9D4BEFF88AD}" dt="2025-05-09T16:28:47.600" v="667" actId="478"/>
          <ac:picMkLst>
            <pc:docMk/>
            <pc:sldMk cId="224915184" sldId="270"/>
            <ac:picMk id="110" creationId="{81041547-2A5D-3A32-5E6E-156C6068D0E3}"/>
          </ac:picMkLst>
        </pc:picChg>
        <pc:picChg chg="add mod">
          <ac:chgData name="Ciancaglini, Facundo" userId="e6b412bc-1427-4223-9694-81d0fa041e26" providerId="ADAL" clId="{7BD3C9BA-2250-458B-A898-A9D4BEFF88AD}" dt="2025-05-12T14:33:47.916" v="884" actId="167"/>
          <ac:picMkLst>
            <pc:docMk/>
            <pc:sldMk cId="224915184" sldId="270"/>
            <ac:picMk id="1028" creationId="{EDC94656-8887-FB1F-45DD-424DA9CE6DEC}"/>
          </ac:picMkLst>
        </pc:picChg>
        <pc:picChg chg="add mod">
          <ac:chgData name="Ciancaglini, Facundo" userId="e6b412bc-1427-4223-9694-81d0fa041e26" providerId="ADAL" clId="{7BD3C9BA-2250-458B-A898-A9D4BEFF88AD}" dt="2025-05-12T14:42:20.163" v="925" actId="14100"/>
          <ac:picMkLst>
            <pc:docMk/>
            <pc:sldMk cId="224915184" sldId="270"/>
            <ac:picMk id="1030" creationId="{A8439A6A-96D2-024F-2B07-6A034FCF1D0E}"/>
          </ac:picMkLst>
        </pc:picChg>
        <pc:picChg chg="add mod">
          <ac:chgData name="Ciancaglini, Facundo" userId="e6b412bc-1427-4223-9694-81d0fa041e26" providerId="ADAL" clId="{7BD3C9BA-2250-458B-A898-A9D4BEFF88AD}" dt="2025-05-12T14:50:36.165" v="949" actId="1076"/>
          <ac:picMkLst>
            <pc:docMk/>
            <pc:sldMk cId="224915184" sldId="270"/>
            <ac:picMk id="1032" creationId="{213C4119-8D85-3E6A-EF7D-8675A8C7888C}"/>
          </ac:picMkLst>
        </pc:picChg>
        <pc:cxnChg chg="mod">
          <ac:chgData name="Ciancaglini, Facundo" userId="e6b412bc-1427-4223-9694-81d0fa041e26" providerId="ADAL" clId="{7BD3C9BA-2250-458B-A898-A9D4BEFF88AD}" dt="2025-05-09T15:22:28.335" v="407" actId="1076"/>
          <ac:cxnSpMkLst>
            <pc:docMk/>
            <pc:sldMk cId="224915184" sldId="270"/>
            <ac:cxnSpMk id="119" creationId="{EA8093EE-F10E-E06A-06A2-443DCCDD3A58}"/>
          </ac:cxnSpMkLst>
        </pc:cxnChg>
      </pc:sldChg>
      <pc:sldChg chg="modSp mod">
        <pc:chgData name="Ciancaglini, Facundo" userId="e6b412bc-1427-4223-9694-81d0fa041e26" providerId="ADAL" clId="{7BD3C9BA-2250-458B-A898-A9D4BEFF88AD}" dt="2025-05-13T13:08:04.128" v="2301" actId="14100"/>
        <pc:sldMkLst>
          <pc:docMk/>
          <pc:sldMk cId="1304610041" sldId="271"/>
        </pc:sldMkLst>
        <pc:spChg chg="mod">
          <ac:chgData name="Ciancaglini, Facundo" userId="e6b412bc-1427-4223-9694-81d0fa041e26" providerId="ADAL" clId="{7BD3C9BA-2250-458B-A898-A9D4BEFF88AD}" dt="2025-05-13T13:08:04.128" v="2301" actId="14100"/>
          <ac:spMkLst>
            <pc:docMk/>
            <pc:sldMk cId="1304610041" sldId="271"/>
            <ac:spMk id="6" creationId="{3E1BC508-4500-7BD9-FAEE-59E6CA3B486F}"/>
          </ac:spMkLst>
        </pc:spChg>
        <pc:spChg chg="mod">
          <ac:chgData name="Ciancaglini, Facundo" userId="e6b412bc-1427-4223-9694-81d0fa041e26" providerId="ADAL" clId="{7BD3C9BA-2250-458B-A898-A9D4BEFF88AD}" dt="2025-05-13T13:06:42.854" v="2292"/>
          <ac:spMkLst>
            <pc:docMk/>
            <pc:sldMk cId="1304610041" sldId="271"/>
            <ac:spMk id="11" creationId="{293B2470-EB22-4734-6AAF-D2D52C11F2AF}"/>
          </ac:spMkLst>
        </pc:spChg>
        <pc:spChg chg="mod">
          <ac:chgData name="Ciancaglini, Facundo" userId="e6b412bc-1427-4223-9694-81d0fa041e26" providerId="ADAL" clId="{7BD3C9BA-2250-458B-A898-A9D4BEFF88AD}" dt="2025-05-08T18:43:28.864" v="139" actId="20577"/>
          <ac:spMkLst>
            <pc:docMk/>
            <pc:sldMk cId="1304610041" sldId="271"/>
            <ac:spMk id="12" creationId="{D36EFCAA-CFFA-4A39-B543-A1CE6F267BE8}"/>
          </ac:spMkLst>
        </pc:spChg>
        <pc:spChg chg="mod">
          <ac:chgData name="Ciancaglini, Facundo" userId="e6b412bc-1427-4223-9694-81d0fa041e26" providerId="ADAL" clId="{7BD3C9BA-2250-458B-A898-A9D4BEFF88AD}" dt="2025-05-13T13:07:24.896" v="2294" actId="1076"/>
          <ac:spMkLst>
            <pc:docMk/>
            <pc:sldMk cId="1304610041" sldId="271"/>
            <ac:spMk id="52" creationId="{FCFCDED2-4273-DB51-ADBB-AB155FB81C85}"/>
          </ac:spMkLst>
        </pc:spChg>
      </pc:sldChg>
      <pc:sldChg chg="addSp modSp new mod ord">
        <pc:chgData name="Ciancaglini, Facundo" userId="e6b412bc-1427-4223-9694-81d0fa041e26" providerId="ADAL" clId="{7BD3C9BA-2250-458B-A898-A9D4BEFF88AD}" dt="2025-05-13T14:37:59.466" v="2583" actId="20577"/>
        <pc:sldMkLst>
          <pc:docMk/>
          <pc:sldMk cId="271307147" sldId="272"/>
        </pc:sldMkLst>
        <pc:spChg chg="add mod">
          <ac:chgData name="Ciancaglini, Facundo" userId="e6b412bc-1427-4223-9694-81d0fa041e26" providerId="ADAL" clId="{7BD3C9BA-2250-458B-A898-A9D4BEFF88AD}" dt="2025-05-13T14:37:59.466" v="2583" actId="20577"/>
          <ac:spMkLst>
            <pc:docMk/>
            <pc:sldMk cId="271307147" sldId="272"/>
            <ac:spMk id="4" creationId="{9BE686B4-89A3-8306-1D62-8AC0DDA17045}"/>
          </ac:spMkLst>
        </pc:spChg>
      </pc:sldChg>
      <pc:sldChg chg="addSp delSp modSp new del mod ord">
        <pc:chgData name="Ciancaglini, Facundo" userId="e6b412bc-1427-4223-9694-81d0fa041e26" providerId="ADAL" clId="{7BD3C9BA-2250-458B-A898-A9D4BEFF88AD}" dt="2025-05-13T11:44:13.066" v="2177" actId="47"/>
        <pc:sldMkLst>
          <pc:docMk/>
          <pc:sldMk cId="762266699" sldId="272"/>
        </pc:sldMkLst>
        <pc:spChg chg="del mod">
          <ac:chgData name="Ciancaglini, Facundo" userId="e6b412bc-1427-4223-9694-81d0fa041e26" providerId="ADAL" clId="{7BD3C9BA-2250-458B-A898-A9D4BEFF88AD}" dt="2025-05-13T11:43:45.407" v="2171" actId="21"/>
          <ac:spMkLst>
            <pc:docMk/>
            <pc:sldMk cId="762266699" sldId="272"/>
            <ac:spMk id="3" creationId="{0689CF78-0925-18E5-194F-01905F861ABC}"/>
          </ac:spMkLst>
        </pc:spChg>
        <pc:spChg chg="add del mod">
          <ac:chgData name="Ciancaglini, Facundo" userId="e6b412bc-1427-4223-9694-81d0fa041e26" providerId="ADAL" clId="{7BD3C9BA-2250-458B-A898-A9D4BEFF88AD}" dt="2025-05-13T11:43:45.407" v="2171" actId="21"/>
          <ac:spMkLst>
            <pc:docMk/>
            <pc:sldMk cId="762266699" sldId="272"/>
            <ac:spMk id="6" creationId="{B2A055BA-567A-6A3D-1020-5096A71F4E86}"/>
          </ac:spMkLst>
        </pc:spChg>
        <pc:spChg chg="add mod">
          <ac:chgData name="Ciancaglini, Facundo" userId="e6b412bc-1427-4223-9694-81d0fa041e26" providerId="ADAL" clId="{7BD3C9BA-2250-458B-A898-A9D4BEFF88AD}" dt="2025-05-13T11:43:45.407" v="2171" actId="21"/>
          <ac:spMkLst>
            <pc:docMk/>
            <pc:sldMk cId="762266699" sldId="272"/>
            <ac:spMk id="8" creationId="{DD518867-4FB2-6EBC-464D-888E071F6EAE}"/>
          </ac:spMkLst>
        </pc:spChg>
      </pc:sldChg>
      <pc:sldChg chg="add del">
        <pc:chgData name="Ciancaglini, Facundo" userId="e6b412bc-1427-4223-9694-81d0fa041e26" providerId="ADAL" clId="{7BD3C9BA-2250-458B-A898-A9D4BEFF88AD}" dt="2025-05-12T17:47:07.446" v="1137" actId="47"/>
        <pc:sldMkLst>
          <pc:docMk/>
          <pc:sldMk cId="875408190" sldId="272"/>
        </pc:sldMkLst>
      </pc:sldChg>
      <pc:sldChg chg="addSp modSp mod">
        <pc:chgData name="Ciancaglini, Facundo" userId="e6b412bc-1427-4223-9694-81d0fa041e26" providerId="ADAL" clId="{7BD3C9BA-2250-458B-A898-A9D4BEFF88AD}" dt="2025-05-12T15:52:21.728" v="962" actId="20577"/>
        <pc:sldMkLst>
          <pc:docMk/>
          <pc:sldMk cId="1790281362" sldId="273"/>
        </pc:sldMkLst>
        <pc:spChg chg="add mod">
          <ac:chgData name="Ciancaglini, Facundo" userId="e6b412bc-1427-4223-9694-81d0fa041e26" providerId="ADAL" clId="{7BD3C9BA-2250-458B-A898-A9D4BEFF88AD}" dt="2025-05-12T15:52:21.728" v="962" actId="20577"/>
          <ac:spMkLst>
            <pc:docMk/>
            <pc:sldMk cId="1790281362" sldId="273"/>
            <ac:spMk id="10" creationId="{F3DDDEAD-AE8C-FE77-D151-C5FF2EB6C5A0}"/>
          </ac:spMkLst>
        </pc:spChg>
      </pc:sldChg>
      <pc:sldChg chg="modSp mod">
        <pc:chgData name="Ciancaglini, Facundo" userId="e6b412bc-1427-4223-9694-81d0fa041e26" providerId="ADAL" clId="{7BD3C9BA-2250-458B-A898-A9D4BEFF88AD}" dt="2025-05-12T20:32:16.211" v="2072" actId="6549"/>
        <pc:sldMkLst>
          <pc:docMk/>
          <pc:sldMk cId="556404289" sldId="274"/>
        </pc:sldMkLst>
        <pc:spChg chg="mod">
          <ac:chgData name="Ciancaglini, Facundo" userId="e6b412bc-1427-4223-9694-81d0fa041e26" providerId="ADAL" clId="{7BD3C9BA-2250-458B-A898-A9D4BEFF88AD}" dt="2025-05-12T20:32:16.211" v="2072" actId="6549"/>
          <ac:spMkLst>
            <pc:docMk/>
            <pc:sldMk cId="556404289" sldId="274"/>
            <ac:spMk id="3" creationId="{E027F082-506A-C398-60EB-40618706C316}"/>
          </ac:spMkLst>
        </pc:spChg>
      </pc:sldChg>
      <pc:sldChg chg="modSp add mod">
        <pc:chgData name="Ciancaglini, Facundo" userId="e6b412bc-1427-4223-9694-81d0fa041e26" providerId="ADAL" clId="{7BD3C9BA-2250-458B-A898-A9D4BEFF88AD}" dt="2025-05-12T18:32:19.734" v="1193" actId="20577"/>
        <pc:sldMkLst>
          <pc:docMk/>
          <pc:sldMk cId="1308228470" sldId="275"/>
        </pc:sldMkLst>
        <pc:spChg chg="mod">
          <ac:chgData name="Ciancaglini, Facundo" userId="e6b412bc-1427-4223-9694-81d0fa041e26" providerId="ADAL" clId="{7BD3C9BA-2250-458B-A898-A9D4BEFF88AD}" dt="2025-05-12T18:32:19.734" v="1193" actId="20577"/>
          <ac:spMkLst>
            <pc:docMk/>
            <pc:sldMk cId="1308228470" sldId="275"/>
            <ac:spMk id="3" creationId="{811DD165-7F72-271B-1AAD-503C263C997C}"/>
          </ac:spMkLst>
        </pc:spChg>
      </pc:sldChg>
      <pc:sldChg chg="addSp delSp modSp add mod ord">
        <pc:chgData name="Ciancaglini, Facundo" userId="e6b412bc-1427-4223-9694-81d0fa041e26" providerId="ADAL" clId="{7BD3C9BA-2250-458B-A898-A9D4BEFF88AD}" dt="2025-05-13T13:28:02.554" v="2361" actId="27918"/>
        <pc:sldMkLst>
          <pc:docMk/>
          <pc:sldMk cId="3563652186" sldId="276"/>
        </pc:sldMkLst>
        <pc:spChg chg="mod">
          <ac:chgData name="Ciancaglini, Facundo" userId="e6b412bc-1427-4223-9694-81d0fa041e26" providerId="ADAL" clId="{7BD3C9BA-2250-458B-A898-A9D4BEFF88AD}" dt="2025-05-12T19:03:59.590" v="1770"/>
          <ac:spMkLst>
            <pc:docMk/>
            <pc:sldMk cId="3563652186" sldId="276"/>
            <ac:spMk id="2" creationId="{7F372343-651E-660C-30F1-679643755958}"/>
          </ac:spMkLst>
        </pc:spChg>
        <pc:spChg chg="mod">
          <ac:chgData name="Ciancaglini, Facundo" userId="e6b412bc-1427-4223-9694-81d0fa041e26" providerId="ADAL" clId="{7BD3C9BA-2250-458B-A898-A9D4BEFF88AD}" dt="2025-05-12T19:09:12.226" v="1818"/>
          <ac:spMkLst>
            <pc:docMk/>
            <pc:sldMk cId="3563652186" sldId="276"/>
            <ac:spMk id="3" creationId="{47D3887A-33FA-8553-6B5E-96C1602F5781}"/>
          </ac:spMkLst>
        </pc:spChg>
        <pc:spChg chg="del mod">
          <ac:chgData name="Ciancaglini, Facundo" userId="e6b412bc-1427-4223-9694-81d0fa041e26" providerId="ADAL" clId="{7BD3C9BA-2250-458B-A898-A9D4BEFF88AD}" dt="2025-05-12T18:53:03.213" v="1440" actId="478"/>
          <ac:spMkLst>
            <pc:docMk/>
            <pc:sldMk cId="3563652186" sldId="276"/>
            <ac:spMk id="4" creationId="{27761083-3528-D674-4EA3-B90900B0A768}"/>
          </ac:spMkLst>
        </pc:spChg>
        <pc:spChg chg="del mod">
          <ac:chgData name="Ciancaglini, Facundo" userId="e6b412bc-1427-4223-9694-81d0fa041e26" providerId="ADAL" clId="{7BD3C9BA-2250-458B-A898-A9D4BEFF88AD}" dt="2025-05-12T18:53:03.213" v="1440" actId="478"/>
          <ac:spMkLst>
            <pc:docMk/>
            <pc:sldMk cId="3563652186" sldId="276"/>
            <ac:spMk id="5" creationId="{4D749D67-DFBD-5DCE-2019-A8986EB13B50}"/>
          </ac:spMkLst>
        </pc:spChg>
        <pc:spChg chg="del mod">
          <ac:chgData name="Ciancaglini, Facundo" userId="e6b412bc-1427-4223-9694-81d0fa041e26" providerId="ADAL" clId="{7BD3C9BA-2250-458B-A898-A9D4BEFF88AD}" dt="2025-05-12T18:53:03.213" v="1440" actId="478"/>
          <ac:spMkLst>
            <pc:docMk/>
            <pc:sldMk cId="3563652186" sldId="276"/>
            <ac:spMk id="6" creationId="{17018862-B89F-8136-0BB7-60EA37C36485}"/>
          </ac:spMkLst>
        </pc:spChg>
        <pc:spChg chg="mod">
          <ac:chgData name="Ciancaglini, Facundo" userId="e6b412bc-1427-4223-9694-81d0fa041e26" providerId="ADAL" clId="{7BD3C9BA-2250-458B-A898-A9D4BEFF88AD}" dt="2025-05-12T18:53:19.795" v="1470" actId="1036"/>
          <ac:spMkLst>
            <pc:docMk/>
            <pc:sldMk cId="3563652186" sldId="276"/>
            <ac:spMk id="7" creationId="{673D1C47-5E01-3D8A-8777-20C5C37F5D00}"/>
          </ac:spMkLst>
        </pc:spChg>
        <pc:spChg chg="mod">
          <ac:chgData name="Ciancaglini, Facundo" userId="e6b412bc-1427-4223-9694-81d0fa041e26" providerId="ADAL" clId="{7BD3C9BA-2250-458B-A898-A9D4BEFF88AD}" dt="2025-05-12T18:53:19.795" v="1470" actId="1036"/>
          <ac:spMkLst>
            <pc:docMk/>
            <pc:sldMk cId="3563652186" sldId="276"/>
            <ac:spMk id="8" creationId="{754FFCF0-8C38-7680-C5A0-4C9BB81BD5FC}"/>
          </ac:spMkLst>
        </pc:spChg>
        <pc:spChg chg="mod">
          <ac:chgData name="Ciancaglini, Facundo" userId="e6b412bc-1427-4223-9694-81d0fa041e26" providerId="ADAL" clId="{7BD3C9BA-2250-458B-A898-A9D4BEFF88AD}" dt="2025-05-12T18:53:19.795" v="1470" actId="1036"/>
          <ac:spMkLst>
            <pc:docMk/>
            <pc:sldMk cId="3563652186" sldId="276"/>
            <ac:spMk id="9" creationId="{E2922673-8879-3236-1681-0B38058228CA}"/>
          </ac:spMkLst>
        </pc:spChg>
        <pc:spChg chg="del mod">
          <ac:chgData name="Ciancaglini, Facundo" userId="e6b412bc-1427-4223-9694-81d0fa041e26" providerId="ADAL" clId="{7BD3C9BA-2250-458B-A898-A9D4BEFF88AD}" dt="2025-05-12T18:53:03.213" v="1440" actId="478"/>
          <ac:spMkLst>
            <pc:docMk/>
            <pc:sldMk cId="3563652186" sldId="276"/>
            <ac:spMk id="10" creationId="{13BC5580-99E2-581F-4877-ABEEE226CFEF}"/>
          </ac:spMkLst>
        </pc:spChg>
        <pc:spChg chg="mod">
          <ac:chgData name="Ciancaglini, Facundo" userId="e6b412bc-1427-4223-9694-81d0fa041e26" providerId="ADAL" clId="{7BD3C9BA-2250-458B-A898-A9D4BEFF88AD}" dt="2025-05-12T18:53:19.795" v="1470" actId="1036"/>
          <ac:spMkLst>
            <pc:docMk/>
            <pc:sldMk cId="3563652186" sldId="276"/>
            <ac:spMk id="11" creationId="{E8A80130-7B9F-6546-68F2-781582D07FFC}"/>
          </ac:spMkLst>
        </pc:spChg>
        <pc:spChg chg="mod">
          <ac:chgData name="Ciancaglini, Facundo" userId="e6b412bc-1427-4223-9694-81d0fa041e26" providerId="ADAL" clId="{7BD3C9BA-2250-458B-A898-A9D4BEFF88AD}" dt="2025-05-13T13:20:37.504" v="2302" actId="14838"/>
          <ac:spMkLst>
            <pc:docMk/>
            <pc:sldMk cId="3563652186" sldId="276"/>
            <ac:spMk id="12" creationId="{9F05CB33-4418-1F66-CD22-93D13B5BEF53}"/>
          </ac:spMkLst>
        </pc:spChg>
        <pc:spChg chg="mod">
          <ac:chgData name="Ciancaglini, Facundo" userId="e6b412bc-1427-4223-9694-81d0fa041e26" providerId="ADAL" clId="{7BD3C9BA-2250-458B-A898-A9D4BEFF88AD}" dt="2025-05-12T18:48:53.740" v="1232" actId="165"/>
          <ac:spMkLst>
            <pc:docMk/>
            <pc:sldMk cId="3563652186" sldId="276"/>
            <ac:spMk id="18" creationId="{D0FF21C9-47BE-6A80-98B0-7348533FE875}"/>
          </ac:spMkLst>
        </pc:spChg>
        <pc:spChg chg="mod">
          <ac:chgData name="Ciancaglini, Facundo" userId="e6b412bc-1427-4223-9694-81d0fa041e26" providerId="ADAL" clId="{7BD3C9BA-2250-458B-A898-A9D4BEFF88AD}" dt="2025-05-12T18:48:53.740" v="1232" actId="165"/>
          <ac:spMkLst>
            <pc:docMk/>
            <pc:sldMk cId="3563652186" sldId="276"/>
            <ac:spMk id="20" creationId="{78328B3F-DB59-20B3-3DFD-0729CBA7FE7A}"/>
          </ac:spMkLst>
        </pc:spChg>
        <pc:spChg chg="mod">
          <ac:chgData name="Ciancaglini, Facundo" userId="e6b412bc-1427-4223-9694-81d0fa041e26" providerId="ADAL" clId="{7BD3C9BA-2250-458B-A898-A9D4BEFF88AD}" dt="2025-05-13T13:20:37.504" v="2302" actId="14838"/>
          <ac:spMkLst>
            <pc:docMk/>
            <pc:sldMk cId="3563652186" sldId="276"/>
            <ac:spMk id="29" creationId="{92AAE5B6-8483-E185-485B-5DD4E186D9B1}"/>
          </ac:spMkLst>
        </pc:spChg>
        <pc:spChg chg="mod">
          <ac:chgData name="Ciancaglini, Facundo" userId="e6b412bc-1427-4223-9694-81d0fa041e26" providerId="ADAL" clId="{7BD3C9BA-2250-458B-A898-A9D4BEFF88AD}" dt="2025-05-12T18:48:53.740" v="1232" actId="165"/>
          <ac:spMkLst>
            <pc:docMk/>
            <pc:sldMk cId="3563652186" sldId="276"/>
            <ac:spMk id="42" creationId="{ED27F7F6-5D53-9C90-57DE-052E16A872E3}"/>
          </ac:spMkLst>
        </pc:spChg>
        <pc:spChg chg="mod">
          <ac:chgData name="Ciancaglini, Facundo" userId="e6b412bc-1427-4223-9694-81d0fa041e26" providerId="ADAL" clId="{7BD3C9BA-2250-458B-A898-A9D4BEFF88AD}" dt="2025-05-13T13:20:37.504" v="2302" actId="14838"/>
          <ac:spMkLst>
            <pc:docMk/>
            <pc:sldMk cId="3563652186" sldId="276"/>
            <ac:spMk id="46" creationId="{B67AE2B7-E951-88C7-5C6B-E2C61B4F5701}"/>
          </ac:spMkLst>
        </pc:spChg>
        <pc:spChg chg="mod">
          <ac:chgData name="Ciancaglini, Facundo" userId="e6b412bc-1427-4223-9694-81d0fa041e26" providerId="ADAL" clId="{7BD3C9BA-2250-458B-A898-A9D4BEFF88AD}" dt="2025-05-12T18:48:53.740" v="1232" actId="165"/>
          <ac:spMkLst>
            <pc:docMk/>
            <pc:sldMk cId="3563652186" sldId="276"/>
            <ac:spMk id="52" creationId="{1D4BFFE2-5683-7C40-52D3-51D1BC2FA0FB}"/>
          </ac:spMkLst>
        </pc:spChg>
        <pc:spChg chg="mod">
          <ac:chgData name="Ciancaglini, Facundo" userId="e6b412bc-1427-4223-9694-81d0fa041e26" providerId="ADAL" clId="{7BD3C9BA-2250-458B-A898-A9D4BEFF88AD}" dt="2025-05-12T18:48:53.740" v="1232" actId="165"/>
          <ac:spMkLst>
            <pc:docMk/>
            <pc:sldMk cId="3563652186" sldId="276"/>
            <ac:spMk id="54" creationId="{502CDAAC-7DFD-642A-94BE-051A16015BAC}"/>
          </ac:spMkLst>
        </pc:spChg>
        <pc:spChg chg="mod">
          <ac:chgData name="Ciancaglini, Facundo" userId="e6b412bc-1427-4223-9694-81d0fa041e26" providerId="ADAL" clId="{7BD3C9BA-2250-458B-A898-A9D4BEFF88AD}" dt="2025-05-12T18:48:53.740" v="1232" actId="165"/>
          <ac:spMkLst>
            <pc:docMk/>
            <pc:sldMk cId="3563652186" sldId="276"/>
            <ac:spMk id="60" creationId="{BAB63910-E4E7-2C24-37B1-FBD1306A52AD}"/>
          </ac:spMkLst>
        </pc:spChg>
        <pc:spChg chg="mod">
          <ac:chgData name="Ciancaglini, Facundo" userId="e6b412bc-1427-4223-9694-81d0fa041e26" providerId="ADAL" clId="{7BD3C9BA-2250-458B-A898-A9D4BEFF88AD}" dt="2025-05-12T18:48:53.740" v="1232" actId="165"/>
          <ac:spMkLst>
            <pc:docMk/>
            <pc:sldMk cId="3563652186" sldId="276"/>
            <ac:spMk id="62" creationId="{7E95042A-5ABC-01FD-4D80-C27C4D9A559D}"/>
          </ac:spMkLst>
        </pc:spChg>
        <pc:spChg chg="mod topLvl">
          <ac:chgData name="Ciancaglini, Facundo" userId="e6b412bc-1427-4223-9694-81d0fa041e26" providerId="ADAL" clId="{7BD3C9BA-2250-458B-A898-A9D4BEFF88AD}" dt="2025-05-13T13:20:37.504" v="2302" actId="14838"/>
          <ac:spMkLst>
            <pc:docMk/>
            <pc:sldMk cId="3563652186" sldId="276"/>
            <ac:spMk id="64" creationId="{9957BF27-43B5-0399-3D50-3E017E442421}"/>
          </ac:spMkLst>
        </pc:spChg>
        <pc:spChg chg="mod">
          <ac:chgData name="Ciancaglini, Facundo" userId="e6b412bc-1427-4223-9694-81d0fa041e26" providerId="ADAL" clId="{7BD3C9BA-2250-458B-A898-A9D4BEFF88AD}" dt="2025-05-12T18:48:53.740" v="1232" actId="165"/>
          <ac:spMkLst>
            <pc:docMk/>
            <pc:sldMk cId="3563652186" sldId="276"/>
            <ac:spMk id="68" creationId="{16E707A8-3D66-3F21-A4A7-2C04F7BD4855}"/>
          </ac:spMkLst>
        </pc:spChg>
        <pc:spChg chg="mod">
          <ac:chgData name="Ciancaglini, Facundo" userId="e6b412bc-1427-4223-9694-81d0fa041e26" providerId="ADAL" clId="{7BD3C9BA-2250-458B-A898-A9D4BEFF88AD}" dt="2025-05-12T18:48:53.740" v="1232" actId="165"/>
          <ac:spMkLst>
            <pc:docMk/>
            <pc:sldMk cId="3563652186" sldId="276"/>
            <ac:spMk id="74" creationId="{6A12099E-9018-5B4F-BA81-4472391DEAD3}"/>
          </ac:spMkLst>
        </pc:spChg>
        <pc:spChg chg="add mod">
          <ac:chgData name="Ciancaglini, Facundo" userId="e6b412bc-1427-4223-9694-81d0fa041e26" providerId="ADAL" clId="{7BD3C9BA-2250-458B-A898-A9D4BEFF88AD}" dt="2025-05-12T19:07:50.528" v="1778" actId="1076"/>
          <ac:spMkLst>
            <pc:docMk/>
            <pc:sldMk cId="3563652186" sldId="276"/>
            <ac:spMk id="84" creationId="{FC86A4B3-32F9-03A4-DCED-140BAE0279F0}"/>
          </ac:spMkLst>
        </pc:spChg>
        <pc:spChg chg="add mod">
          <ac:chgData name="Ciancaglini, Facundo" userId="e6b412bc-1427-4223-9694-81d0fa041e26" providerId="ADAL" clId="{7BD3C9BA-2250-458B-A898-A9D4BEFF88AD}" dt="2025-05-12T18:55:33.137" v="1480" actId="1076"/>
          <ac:spMkLst>
            <pc:docMk/>
            <pc:sldMk cId="3563652186" sldId="276"/>
            <ac:spMk id="85" creationId="{6B8EF341-E0B8-F609-6449-59724EEB2A7A}"/>
          </ac:spMkLst>
        </pc:spChg>
        <pc:spChg chg="add mod">
          <ac:chgData name="Ciancaglini, Facundo" userId="e6b412bc-1427-4223-9694-81d0fa041e26" providerId="ADAL" clId="{7BD3C9BA-2250-458B-A898-A9D4BEFF88AD}" dt="2025-05-12T18:55:33.137" v="1480" actId="1076"/>
          <ac:spMkLst>
            <pc:docMk/>
            <pc:sldMk cId="3563652186" sldId="276"/>
            <ac:spMk id="86" creationId="{F83058BB-4FE7-26CF-D534-1E7964751145}"/>
          </ac:spMkLst>
        </pc:spChg>
        <pc:spChg chg="add mod">
          <ac:chgData name="Ciancaglini, Facundo" userId="e6b412bc-1427-4223-9694-81d0fa041e26" providerId="ADAL" clId="{7BD3C9BA-2250-458B-A898-A9D4BEFF88AD}" dt="2025-05-12T18:55:33.137" v="1480" actId="1076"/>
          <ac:spMkLst>
            <pc:docMk/>
            <pc:sldMk cId="3563652186" sldId="276"/>
            <ac:spMk id="87" creationId="{8AA6CF02-966B-5706-1277-4C53F1D14758}"/>
          </ac:spMkLst>
        </pc:spChg>
        <pc:spChg chg="add mod">
          <ac:chgData name="Ciancaglini, Facundo" userId="e6b412bc-1427-4223-9694-81d0fa041e26" providerId="ADAL" clId="{7BD3C9BA-2250-458B-A898-A9D4BEFF88AD}" dt="2025-05-12T18:55:33.137" v="1480" actId="1076"/>
          <ac:spMkLst>
            <pc:docMk/>
            <pc:sldMk cId="3563652186" sldId="276"/>
            <ac:spMk id="88" creationId="{DB0DFA25-0798-356D-9440-31EEB6B325E9}"/>
          </ac:spMkLst>
        </pc:spChg>
        <pc:spChg chg="add mod">
          <ac:chgData name="Ciancaglini, Facundo" userId="e6b412bc-1427-4223-9694-81d0fa041e26" providerId="ADAL" clId="{7BD3C9BA-2250-458B-A898-A9D4BEFF88AD}" dt="2025-05-12T18:55:33.137" v="1480" actId="1076"/>
          <ac:spMkLst>
            <pc:docMk/>
            <pc:sldMk cId="3563652186" sldId="276"/>
            <ac:spMk id="89" creationId="{631EC6DF-D61A-0152-1425-228ED514FFE4}"/>
          </ac:spMkLst>
        </pc:spChg>
        <pc:spChg chg="add mod">
          <ac:chgData name="Ciancaglini, Facundo" userId="e6b412bc-1427-4223-9694-81d0fa041e26" providerId="ADAL" clId="{7BD3C9BA-2250-458B-A898-A9D4BEFF88AD}" dt="2025-05-12T18:55:33.137" v="1480" actId="1076"/>
          <ac:spMkLst>
            <pc:docMk/>
            <pc:sldMk cId="3563652186" sldId="276"/>
            <ac:spMk id="90" creationId="{3E18D32B-2E8A-6CBC-BF09-6759DF6037A2}"/>
          </ac:spMkLst>
        </pc:spChg>
        <pc:spChg chg="add mod">
          <ac:chgData name="Ciancaglini, Facundo" userId="e6b412bc-1427-4223-9694-81d0fa041e26" providerId="ADAL" clId="{7BD3C9BA-2250-458B-A898-A9D4BEFF88AD}" dt="2025-05-12T18:55:33.137" v="1480" actId="1076"/>
          <ac:spMkLst>
            <pc:docMk/>
            <pc:sldMk cId="3563652186" sldId="276"/>
            <ac:spMk id="94" creationId="{9F649770-F10D-BE83-5C18-155DE0A43639}"/>
          </ac:spMkLst>
        </pc:spChg>
        <pc:spChg chg="add mod">
          <ac:chgData name="Ciancaglini, Facundo" userId="e6b412bc-1427-4223-9694-81d0fa041e26" providerId="ADAL" clId="{7BD3C9BA-2250-458B-A898-A9D4BEFF88AD}" dt="2025-05-12T18:55:43.544" v="1481"/>
          <ac:spMkLst>
            <pc:docMk/>
            <pc:sldMk cId="3563652186" sldId="276"/>
            <ac:spMk id="95" creationId="{619A6BB8-A83D-F016-E2C8-9C4DEF40713E}"/>
          </ac:spMkLst>
        </pc:spChg>
        <pc:spChg chg="add mod">
          <ac:chgData name="Ciancaglini, Facundo" userId="e6b412bc-1427-4223-9694-81d0fa041e26" providerId="ADAL" clId="{7BD3C9BA-2250-458B-A898-A9D4BEFF88AD}" dt="2025-05-12T18:55:43.544" v="1481"/>
          <ac:spMkLst>
            <pc:docMk/>
            <pc:sldMk cId="3563652186" sldId="276"/>
            <ac:spMk id="96" creationId="{773A7FDA-8442-568C-B763-4B22125F9EB4}"/>
          </ac:spMkLst>
        </pc:spChg>
        <pc:spChg chg="add mod">
          <ac:chgData name="Ciancaglini, Facundo" userId="e6b412bc-1427-4223-9694-81d0fa041e26" providerId="ADAL" clId="{7BD3C9BA-2250-458B-A898-A9D4BEFF88AD}" dt="2025-05-12T19:08:26.148" v="1815" actId="1038"/>
          <ac:spMkLst>
            <pc:docMk/>
            <pc:sldMk cId="3563652186" sldId="276"/>
            <ac:spMk id="97" creationId="{A32F2515-3427-C215-4BDB-52AE6F592135}"/>
          </ac:spMkLst>
        </pc:spChg>
        <pc:spChg chg="add mod">
          <ac:chgData name="Ciancaglini, Facundo" userId="e6b412bc-1427-4223-9694-81d0fa041e26" providerId="ADAL" clId="{7BD3C9BA-2250-458B-A898-A9D4BEFF88AD}" dt="2025-05-12T19:08:26.148" v="1815" actId="1038"/>
          <ac:spMkLst>
            <pc:docMk/>
            <pc:sldMk cId="3563652186" sldId="276"/>
            <ac:spMk id="98" creationId="{47AFA50D-8F91-0E3F-6AD5-276836CB919E}"/>
          </ac:spMkLst>
        </pc:spChg>
        <pc:spChg chg="add mod">
          <ac:chgData name="Ciancaglini, Facundo" userId="e6b412bc-1427-4223-9694-81d0fa041e26" providerId="ADAL" clId="{7BD3C9BA-2250-458B-A898-A9D4BEFF88AD}" dt="2025-05-12T19:08:26.148" v="1815" actId="1038"/>
          <ac:spMkLst>
            <pc:docMk/>
            <pc:sldMk cId="3563652186" sldId="276"/>
            <ac:spMk id="99" creationId="{AF1FB42C-7343-3D7F-5927-D391777F41B4}"/>
          </ac:spMkLst>
        </pc:spChg>
        <pc:spChg chg="add mod">
          <ac:chgData name="Ciancaglini, Facundo" userId="e6b412bc-1427-4223-9694-81d0fa041e26" providerId="ADAL" clId="{7BD3C9BA-2250-458B-A898-A9D4BEFF88AD}" dt="2025-05-12T18:57:27.718" v="1634"/>
          <ac:spMkLst>
            <pc:docMk/>
            <pc:sldMk cId="3563652186" sldId="276"/>
            <ac:spMk id="100" creationId="{7B8C9843-F102-400D-C1EB-A9A53D6DB25A}"/>
          </ac:spMkLst>
        </pc:spChg>
        <pc:spChg chg="add mod">
          <ac:chgData name="Ciancaglini, Facundo" userId="e6b412bc-1427-4223-9694-81d0fa041e26" providerId="ADAL" clId="{7BD3C9BA-2250-458B-A898-A9D4BEFF88AD}" dt="2025-05-12T18:57:27.718" v="1634"/>
          <ac:spMkLst>
            <pc:docMk/>
            <pc:sldMk cId="3563652186" sldId="276"/>
            <ac:spMk id="101" creationId="{78199CEF-732A-C6D0-D8F0-741C3F578F99}"/>
          </ac:spMkLst>
        </pc:spChg>
        <pc:spChg chg="add mod">
          <ac:chgData name="Ciancaglini, Facundo" userId="e6b412bc-1427-4223-9694-81d0fa041e26" providerId="ADAL" clId="{7BD3C9BA-2250-458B-A898-A9D4BEFF88AD}" dt="2025-05-12T18:57:27.718" v="1634"/>
          <ac:spMkLst>
            <pc:docMk/>
            <pc:sldMk cId="3563652186" sldId="276"/>
            <ac:spMk id="102" creationId="{E7224128-569E-389D-2C3A-F9FA6EE7E0E3}"/>
          </ac:spMkLst>
        </pc:spChg>
        <pc:spChg chg="add mod">
          <ac:chgData name="Ciancaglini, Facundo" userId="e6b412bc-1427-4223-9694-81d0fa041e26" providerId="ADAL" clId="{7BD3C9BA-2250-458B-A898-A9D4BEFF88AD}" dt="2025-05-12T19:08:26.148" v="1815" actId="1038"/>
          <ac:spMkLst>
            <pc:docMk/>
            <pc:sldMk cId="3563652186" sldId="276"/>
            <ac:spMk id="103" creationId="{E8DBB46A-4588-6532-26EC-F7ADBC94C6C5}"/>
          </ac:spMkLst>
        </pc:spChg>
        <pc:spChg chg="add mod">
          <ac:chgData name="Ciancaglini, Facundo" userId="e6b412bc-1427-4223-9694-81d0fa041e26" providerId="ADAL" clId="{7BD3C9BA-2250-458B-A898-A9D4BEFF88AD}" dt="2025-05-12T19:08:26.148" v="1815" actId="1038"/>
          <ac:spMkLst>
            <pc:docMk/>
            <pc:sldMk cId="3563652186" sldId="276"/>
            <ac:spMk id="104" creationId="{EF5830E0-37B4-3054-0BEF-400D253E6F8F}"/>
          </ac:spMkLst>
        </pc:spChg>
        <pc:spChg chg="add mod">
          <ac:chgData name="Ciancaglini, Facundo" userId="e6b412bc-1427-4223-9694-81d0fa041e26" providerId="ADAL" clId="{7BD3C9BA-2250-458B-A898-A9D4BEFF88AD}" dt="2025-05-12T19:08:26.148" v="1815" actId="1038"/>
          <ac:spMkLst>
            <pc:docMk/>
            <pc:sldMk cId="3563652186" sldId="276"/>
            <ac:spMk id="105" creationId="{A1C384C6-E6E2-9436-8677-CA080074DE37}"/>
          </ac:spMkLst>
        </pc:spChg>
        <pc:spChg chg="add mod">
          <ac:chgData name="Ciancaglini, Facundo" userId="e6b412bc-1427-4223-9694-81d0fa041e26" providerId="ADAL" clId="{7BD3C9BA-2250-458B-A898-A9D4BEFF88AD}" dt="2025-05-12T18:57:55.490" v="1637" actId="1076"/>
          <ac:spMkLst>
            <pc:docMk/>
            <pc:sldMk cId="3563652186" sldId="276"/>
            <ac:spMk id="106" creationId="{5ABD6B76-C42B-77DF-7B81-B978A14A1CB1}"/>
          </ac:spMkLst>
        </pc:spChg>
        <pc:spChg chg="add mod">
          <ac:chgData name="Ciancaglini, Facundo" userId="e6b412bc-1427-4223-9694-81d0fa041e26" providerId="ADAL" clId="{7BD3C9BA-2250-458B-A898-A9D4BEFF88AD}" dt="2025-05-12T19:20:17.017" v="1867" actId="20577"/>
          <ac:spMkLst>
            <pc:docMk/>
            <pc:sldMk cId="3563652186" sldId="276"/>
            <ac:spMk id="109" creationId="{EE97146B-5E96-4A5D-E16C-24DF67DDD4F9}"/>
          </ac:spMkLst>
        </pc:spChg>
        <pc:grpChg chg="mod">
          <ac:chgData name="Ciancaglini, Facundo" userId="e6b412bc-1427-4223-9694-81d0fa041e26" providerId="ADAL" clId="{7BD3C9BA-2250-458B-A898-A9D4BEFF88AD}" dt="2025-05-12T18:51:32.624" v="1406" actId="1076"/>
          <ac:grpSpMkLst>
            <pc:docMk/>
            <pc:sldMk cId="3563652186" sldId="276"/>
            <ac:grpSpMk id="13" creationId="{E6288459-413C-0F9B-1112-F29AB78DDAFA}"/>
          </ac:grpSpMkLst>
        </pc:grpChg>
        <pc:grpChg chg="mod">
          <ac:chgData name="Ciancaglini, Facundo" userId="e6b412bc-1427-4223-9694-81d0fa041e26" providerId="ADAL" clId="{7BD3C9BA-2250-458B-A898-A9D4BEFF88AD}" dt="2025-05-12T18:51:32.624" v="1406" actId="1076"/>
          <ac:grpSpMkLst>
            <pc:docMk/>
            <pc:sldMk cId="3563652186" sldId="276"/>
            <ac:grpSpMk id="30" creationId="{86D0391E-93A0-9EB7-C240-785A8C54A03C}"/>
          </ac:grpSpMkLst>
        </pc:grpChg>
        <pc:grpChg chg="mod">
          <ac:chgData name="Ciancaglini, Facundo" userId="e6b412bc-1427-4223-9694-81d0fa041e26" providerId="ADAL" clId="{7BD3C9BA-2250-458B-A898-A9D4BEFF88AD}" dt="2025-05-12T18:51:32.624" v="1406" actId="1076"/>
          <ac:grpSpMkLst>
            <pc:docMk/>
            <pc:sldMk cId="3563652186" sldId="276"/>
            <ac:grpSpMk id="47" creationId="{E39AE7E8-C712-AABD-7B2A-B17B38A7A12A}"/>
          </ac:grpSpMkLst>
        </pc:grpChg>
        <pc:grpChg chg="mod">
          <ac:chgData name="Ciancaglini, Facundo" userId="e6b412bc-1427-4223-9694-81d0fa041e26" providerId="ADAL" clId="{7BD3C9BA-2250-458B-A898-A9D4BEFF88AD}" dt="2025-05-12T18:51:32.624" v="1406" actId="1076"/>
          <ac:grpSpMkLst>
            <pc:docMk/>
            <pc:sldMk cId="3563652186" sldId="276"/>
            <ac:grpSpMk id="65" creationId="{D25E3D2C-C459-AE7F-A759-76B4E5C297B0}"/>
          </ac:grpSpMkLst>
        </pc:grpChg>
        <pc:grpChg chg="mod">
          <ac:chgData name="Ciancaglini, Facundo" userId="e6b412bc-1427-4223-9694-81d0fa041e26" providerId="ADAL" clId="{7BD3C9BA-2250-458B-A898-A9D4BEFF88AD}" dt="2025-05-12T18:48:46.367" v="1231" actId="1036"/>
          <ac:grpSpMkLst>
            <pc:docMk/>
            <pc:sldMk cId="3563652186" sldId="276"/>
            <ac:grpSpMk id="83" creationId="{4FE3AFD2-6CF6-8C1F-1086-C83E85198B60}"/>
          </ac:grpSpMkLst>
        </pc:grpChg>
        <pc:graphicFrameChg chg="add mod">
          <ac:chgData name="Ciancaglini, Facundo" userId="e6b412bc-1427-4223-9694-81d0fa041e26" providerId="ADAL" clId="{7BD3C9BA-2250-458B-A898-A9D4BEFF88AD}" dt="2025-05-13T13:21:09.873" v="2303"/>
          <ac:graphicFrameMkLst>
            <pc:docMk/>
            <pc:sldMk cId="3563652186" sldId="276"/>
            <ac:graphicFrameMk id="110" creationId="{A6C4FB09-5A75-FE27-98FC-E33FB87C5F7C}"/>
          </ac:graphicFrameMkLst>
        </pc:graphicFrameChg>
        <pc:graphicFrameChg chg="add del mod">
          <ac:chgData name="Ciancaglini, Facundo" userId="e6b412bc-1427-4223-9694-81d0fa041e26" providerId="ADAL" clId="{7BD3C9BA-2250-458B-A898-A9D4BEFF88AD}" dt="2025-05-13T13:25:21.718" v="2332" actId="478"/>
          <ac:graphicFrameMkLst>
            <pc:docMk/>
            <pc:sldMk cId="3563652186" sldId="276"/>
            <ac:graphicFrameMk id="111" creationId="{46B40894-3646-B779-7A66-A6B80F23E101}"/>
          </ac:graphicFrameMkLst>
        </pc:graphicFrameChg>
        <pc:graphicFrameChg chg="add mod">
          <ac:chgData name="Ciancaglini, Facundo" userId="e6b412bc-1427-4223-9694-81d0fa041e26" providerId="ADAL" clId="{7BD3C9BA-2250-458B-A898-A9D4BEFF88AD}" dt="2025-05-13T13:28:00.415" v="2360"/>
          <ac:graphicFrameMkLst>
            <pc:docMk/>
            <pc:sldMk cId="3563652186" sldId="276"/>
            <ac:graphicFrameMk id="114" creationId="{8707EE44-9A28-4261-551A-93BC2169CDB1}"/>
          </ac:graphicFrameMkLst>
        </pc:graphicFrameChg>
        <pc:cxnChg chg="mod">
          <ac:chgData name="Ciancaglini, Facundo" userId="e6b412bc-1427-4223-9694-81d0fa041e26" providerId="ADAL" clId="{7BD3C9BA-2250-458B-A898-A9D4BEFF88AD}" dt="2025-05-12T18:51:32.624" v="1406" actId="1076"/>
          <ac:cxnSpMkLst>
            <pc:docMk/>
            <pc:sldMk cId="3563652186" sldId="276"/>
            <ac:cxnSpMk id="79" creationId="{C7230AA3-1C0A-6B92-1D2E-CBAFB395D302}"/>
          </ac:cxnSpMkLst>
        </pc:cxnChg>
        <pc:cxnChg chg="mod">
          <ac:chgData name="Ciancaglini, Facundo" userId="e6b412bc-1427-4223-9694-81d0fa041e26" providerId="ADAL" clId="{7BD3C9BA-2250-458B-A898-A9D4BEFF88AD}" dt="2025-05-12T18:51:32.624" v="1406" actId="1076"/>
          <ac:cxnSpMkLst>
            <pc:docMk/>
            <pc:sldMk cId="3563652186" sldId="276"/>
            <ac:cxnSpMk id="81" creationId="{403B5C40-39C2-2849-09BE-1EAA1BD5012B}"/>
          </ac:cxnSpMkLst>
        </pc:cxnChg>
        <pc:cxnChg chg="add mod">
          <ac:chgData name="Ciancaglini, Facundo" userId="e6b412bc-1427-4223-9694-81d0fa041e26" providerId="ADAL" clId="{7BD3C9BA-2250-458B-A898-A9D4BEFF88AD}" dt="2025-05-12T18:55:33.137" v="1480" actId="1076"/>
          <ac:cxnSpMkLst>
            <pc:docMk/>
            <pc:sldMk cId="3563652186" sldId="276"/>
            <ac:cxnSpMk id="91" creationId="{E08F49E2-CEC7-6A7B-AD69-39774C7D5D6A}"/>
          </ac:cxnSpMkLst>
        </pc:cxnChg>
        <pc:cxnChg chg="add mod">
          <ac:chgData name="Ciancaglini, Facundo" userId="e6b412bc-1427-4223-9694-81d0fa041e26" providerId="ADAL" clId="{7BD3C9BA-2250-458B-A898-A9D4BEFF88AD}" dt="2025-05-12T18:55:33.137" v="1480" actId="1076"/>
          <ac:cxnSpMkLst>
            <pc:docMk/>
            <pc:sldMk cId="3563652186" sldId="276"/>
            <ac:cxnSpMk id="92" creationId="{B69F948A-1F6F-4750-A274-83B898057006}"/>
          </ac:cxnSpMkLst>
        </pc:cxnChg>
        <pc:cxnChg chg="add mod">
          <ac:chgData name="Ciancaglini, Facundo" userId="e6b412bc-1427-4223-9694-81d0fa041e26" providerId="ADAL" clId="{7BD3C9BA-2250-458B-A898-A9D4BEFF88AD}" dt="2025-05-12T18:55:33.137" v="1480" actId="1076"/>
          <ac:cxnSpMkLst>
            <pc:docMk/>
            <pc:sldMk cId="3563652186" sldId="276"/>
            <ac:cxnSpMk id="93" creationId="{65AAA2EF-FF7D-F975-DEA6-86F71884F1B4}"/>
          </ac:cxnSpMkLst>
        </pc:cxnChg>
      </pc:sldChg>
      <pc:sldChg chg="modSp mod">
        <pc:chgData name="Ciancaglini, Facundo" userId="e6b412bc-1427-4223-9694-81d0fa041e26" providerId="ADAL" clId="{7BD3C9BA-2250-458B-A898-A9D4BEFF88AD}" dt="2025-05-08T13:24:07.317" v="6" actId="27636"/>
        <pc:sldMkLst>
          <pc:docMk/>
          <pc:sldMk cId="109767476" sldId="277"/>
        </pc:sldMkLst>
        <pc:spChg chg="mod">
          <ac:chgData name="Ciancaglini, Facundo" userId="e6b412bc-1427-4223-9694-81d0fa041e26" providerId="ADAL" clId="{7BD3C9BA-2250-458B-A898-A9D4BEFF88AD}" dt="2025-05-08T13:24:07.317" v="6" actId="27636"/>
          <ac:spMkLst>
            <pc:docMk/>
            <pc:sldMk cId="109767476" sldId="277"/>
            <ac:spMk id="4" creationId="{A6F55290-EFF7-2F2C-6B3D-1DF83C745895}"/>
          </ac:spMkLst>
        </pc:spChg>
        <pc:spChg chg="mod">
          <ac:chgData name="Ciancaglini, Facundo" userId="e6b412bc-1427-4223-9694-81d0fa041e26" providerId="ADAL" clId="{7BD3C9BA-2250-458B-A898-A9D4BEFF88AD}" dt="2025-05-08T13:24:07.316" v="5" actId="27636"/>
          <ac:spMkLst>
            <pc:docMk/>
            <pc:sldMk cId="109767476" sldId="277"/>
            <ac:spMk id="7" creationId="{54B7318F-5578-13DC-D825-8339F3CE7358}"/>
          </ac:spMkLst>
        </pc:spChg>
        <pc:spChg chg="mod">
          <ac:chgData name="Ciancaglini, Facundo" userId="e6b412bc-1427-4223-9694-81d0fa041e26" providerId="ADAL" clId="{7BD3C9BA-2250-458B-A898-A9D4BEFF88AD}" dt="2025-05-08T13:24:07.312" v="3" actId="27636"/>
          <ac:spMkLst>
            <pc:docMk/>
            <pc:sldMk cId="109767476" sldId="277"/>
            <ac:spMk id="8" creationId="{A8BB01F0-D5C0-556C-D6D7-D15E62600304}"/>
          </ac:spMkLst>
        </pc:spChg>
        <pc:spChg chg="mod">
          <ac:chgData name="Ciancaglini, Facundo" userId="e6b412bc-1427-4223-9694-81d0fa041e26" providerId="ADAL" clId="{7BD3C9BA-2250-458B-A898-A9D4BEFF88AD}" dt="2025-05-08T13:24:07.308" v="2" actId="27636"/>
          <ac:spMkLst>
            <pc:docMk/>
            <pc:sldMk cId="109767476" sldId="277"/>
            <ac:spMk id="9" creationId="{07F9F8F5-FC7E-055A-BBA3-6CB55A56E4C9}"/>
          </ac:spMkLst>
        </pc:spChg>
        <pc:spChg chg="mod">
          <ac:chgData name="Ciancaglini, Facundo" userId="e6b412bc-1427-4223-9694-81d0fa041e26" providerId="ADAL" clId="{7BD3C9BA-2250-458B-A898-A9D4BEFF88AD}" dt="2025-05-08T13:24:07.315" v="4" actId="27636"/>
          <ac:spMkLst>
            <pc:docMk/>
            <pc:sldMk cId="109767476" sldId="277"/>
            <ac:spMk id="10" creationId="{09135D11-0CAF-8FB7-345B-65A18FDF2E72}"/>
          </ac:spMkLst>
        </pc:spChg>
      </pc:sldChg>
      <pc:sldChg chg="ord">
        <pc:chgData name="Ciancaglini, Facundo" userId="e6b412bc-1427-4223-9694-81d0fa041e26" providerId="ADAL" clId="{7BD3C9BA-2250-458B-A898-A9D4BEFF88AD}" dt="2025-05-08T20:00:01.792" v="159"/>
        <pc:sldMkLst>
          <pc:docMk/>
          <pc:sldMk cId="0" sldId="278"/>
        </pc:sldMkLst>
      </pc:sldChg>
      <pc:sldChg chg="modSp mod">
        <pc:chgData name="Ciancaglini, Facundo" userId="e6b412bc-1427-4223-9694-81d0fa041e26" providerId="ADAL" clId="{7BD3C9BA-2250-458B-A898-A9D4BEFF88AD}" dt="2025-05-13T12:30:00.010" v="2241" actId="207"/>
        <pc:sldMkLst>
          <pc:docMk/>
          <pc:sldMk cId="394142733" sldId="279"/>
        </pc:sldMkLst>
        <pc:spChg chg="mod">
          <ac:chgData name="Ciancaglini, Facundo" userId="e6b412bc-1427-4223-9694-81d0fa041e26" providerId="ADAL" clId="{7BD3C9BA-2250-458B-A898-A9D4BEFF88AD}" dt="2025-05-13T12:26:56.355" v="2214" actId="20577"/>
          <ac:spMkLst>
            <pc:docMk/>
            <pc:sldMk cId="394142733" sldId="279"/>
            <ac:spMk id="22" creationId="{9B491950-9F87-EE02-AB58-6CB170ACACBB}"/>
          </ac:spMkLst>
        </pc:spChg>
        <pc:spChg chg="mod">
          <ac:chgData name="Ciancaglini, Facundo" userId="e6b412bc-1427-4223-9694-81d0fa041e26" providerId="ADAL" clId="{7BD3C9BA-2250-458B-A898-A9D4BEFF88AD}" dt="2025-05-13T12:28:45.918" v="2238"/>
          <ac:spMkLst>
            <pc:docMk/>
            <pc:sldMk cId="394142733" sldId="279"/>
            <ac:spMk id="24" creationId="{058AE807-9D81-1D46-0C1E-23B2010794A4}"/>
          </ac:spMkLst>
        </pc:spChg>
        <pc:spChg chg="mod">
          <ac:chgData name="Ciancaglini, Facundo" userId="e6b412bc-1427-4223-9694-81d0fa041e26" providerId="ADAL" clId="{7BD3C9BA-2250-458B-A898-A9D4BEFF88AD}" dt="2025-05-13T12:28:22.702" v="2230" actId="20577"/>
          <ac:spMkLst>
            <pc:docMk/>
            <pc:sldMk cId="394142733" sldId="279"/>
            <ac:spMk id="34" creationId="{A5177898-C81C-0107-3491-EC96C271D174}"/>
          </ac:spMkLst>
        </pc:spChg>
        <pc:spChg chg="mod">
          <ac:chgData name="Ciancaglini, Facundo" userId="e6b412bc-1427-4223-9694-81d0fa041e26" providerId="ADAL" clId="{7BD3C9BA-2250-458B-A898-A9D4BEFF88AD}" dt="2025-05-13T12:24:31.641" v="2196" actId="1076"/>
          <ac:spMkLst>
            <pc:docMk/>
            <pc:sldMk cId="394142733" sldId="279"/>
            <ac:spMk id="38" creationId="{6D7E49F9-6D46-B56F-BD0E-141B32F1882A}"/>
          </ac:spMkLst>
        </pc:spChg>
        <pc:spChg chg="mod">
          <ac:chgData name="Ciancaglini, Facundo" userId="e6b412bc-1427-4223-9694-81d0fa041e26" providerId="ADAL" clId="{7BD3C9BA-2250-458B-A898-A9D4BEFF88AD}" dt="2025-05-13T12:29:42.336" v="2239" actId="207"/>
          <ac:spMkLst>
            <pc:docMk/>
            <pc:sldMk cId="394142733" sldId="279"/>
            <ac:spMk id="54" creationId="{C7812A7E-8BBC-B4F3-24F2-16F3A4F27CB0}"/>
          </ac:spMkLst>
        </pc:spChg>
        <pc:spChg chg="mod">
          <ac:chgData name="Ciancaglini, Facundo" userId="e6b412bc-1427-4223-9694-81d0fa041e26" providerId="ADAL" clId="{7BD3C9BA-2250-458B-A898-A9D4BEFF88AD}" dt="2025-05-13T12:29:42.336" v="2239" actId="207"/>
          <ac:spMkLst>
            <pc:docMk/>
            <pc:sldMk cId="394142733" sldId="279"/>
            <ac:spMk id="55" creationId="{278E6BD8-4891-9D87-620E-51439E8036A0}"/>
          </ac:spMkLst>
        </pc:spChg>
        <pc:spChg chg="mod">
          <ac:chgData name="Ciancaglini, Facundo" userId="e6b412bc-1427-4223-9694-81d0fa041e26" providerId="ADAL" clId="{7BD3C9BA-2250-458B-A898-A9D4BEFF88AD}" dt="2025-05-13T12:29:42.336" v="2239" actId="207"/>
          <ac:spMkLst>
            <pc:docMk/>
            <pc:sldMk cId="394142733" sldId="279"/>
            <ac:spMk id="60" creationId="{CBE47585-CE3A-E904-2210-C8C448985AFE}"/>
          </ac:spMkLst>
        </pc:spChg>
        <pc:spChg chg="mod">
          <ac:chgData name="Ciancaglini, Facundo" userId="e6b412bc-1427-4223-9694-81d0fa041e26" providerId="ADAL" clId="{7BD3C9BA-2250-458B-A898-A9D4BEFF88AD}" dt="2025-05-13T12:29:42.336" v="2239" actId="207"/>
          <ac:spMkLst>
            <pc:docMk/>
            <pc:sldMk cId="394142733" sldId="279"/>
            <ac:spMk id="62" creationId="{9A3AA25A-8BE4-7695-8129-463DF32DE9C7}"/>
          </ac:spMkLst>
        </pc:spChg>
        <pc:spChg chg="mod">
          <ac:chgData name="Ciancaglini, Facundo" userId="e6b412bc-1427-4223-9694-81d0fa041e26" providerId="ADAL" clId="{7BD3C9BA-2250-458B-A898-A9D4BEFF88AD}" dt="2025-05-13T12:29:42.336" v="2239" actId="207"/>
          <ac:spMkLst>
            <pc:docMk/>
            <pc:sldMk cId="394142733" sldId="279"/>
            <ac:spMk id="63" creationId="{D23854F1-B0C3-BB6C-9379-42901DD8B84F}"/>
          </ac:spMkLst>
        </pc:spChg>
        <pc:spChg chg="mod">
          <ac:chgData name="Ciancaglini, Facundo" userId="e6b412bc-1427-4223-9694-81d0fa041e26" providerId="ADAL" clId="{7BD3C9BA-2250-458B-A898-A9D4BEFF88AD}" dt="2025-05-13T12:29:42.336" v="2239" actId="207"/>
          <ac:spMkLst>
            <pc:docMk/>
            <pc:sldMk cId="394142733" sldId="279"/>
            <ac:spMk id="1024" creationId="{11590119-1B10-7DE4-B1A3-24E49BE6118C}"/>
          </ac:spMkLst>
        </pc:spChg>
        <pc:spChg chg="mod">
          <ac:chgData name="Ciancaglini, Facundo" userId="e6b412bc-1427-4223-9694-81d0fa041e26" providerId="ADAL" clId="{7BD3C9BA-2250-458B-A898-A9D4BEFF88AD}" dt="2025-05-13T12:24:31.641" v="2196" actId="1076"/>
          <ac:spMkLst>
            <pc:docMk/>
            <pc:sldMk cId="394142733" sldId="279"/>
            <ac:spMk id="1026" creationId="{6EBCE590-4377-3761-6A3D-CC66B28C5397}"/>
          </ac:spMkLst>
        </pc:spChg>
        <pc:spChg chg="mod">
          <ac:chgData name="Ciancaglini, Facundo" userId="e6b412bc-1427-4223-9694-81d0fa041e26" providerId="ADAL" clId="{7BD3C9BA-2250-458B-A898-A9D4BEFF88AD}" dt="2025-05-13T12:24:31.641" v="2196" actId="1076"/>
          <ac:spMkLst>
            <pc:docMk/>
            <pc:sldMk cId="394142733" sldId="279"/>
            <ac:spMk id="1027" creationId="{9E81267B-D08B-6CE1-12CE-1BE73CF2AE5A}"/>
          </ac:spMkLst>
        </pc:spChg>
        <pc:spChg chg="mod">
          <ac:chgData name="Ciancaglini, Facundo" userId="e6b412bc-1427-4223-9694-81d0fa041e26" providerId="ADAL" clId="{7BD3C9BA-2250-458B-A898-A9D4BEFF88AD}" dt="2025-05-13T12:24:31.641" v="2196" actId="1076"/>
          <ac:spMkLst>
            <pc:docMk/>
            <pc:sldMk cId="394142733" sldId="279"/>
            <ac:spMk id="1029" creationId="{02DD9B05-0C9D-30B6-A9A4-E865201FAA72}"/>
          </ac:spMkLst>
        </pc:spChg>
        <pc:spChg chg="mod">
          <ac:chgData name="Ciancaglini, Facundo" userId="e6b412bc-1427-4223-9694-81d0fa041e26" providerId="ADAL" clId="{7BD3C9BA-2250-458B-A898-A9D4BEFF88AD}" dt="2025-05-13T12:29:42.336" v="2239" actId="207"/>
          <ac:spMkLst>
            <pc:docMk/>
            <pc:sldMk cId="394142733" sldId="279"/>
            <ac:spMk id="1031" creationId="{D0E72A68-305F-3BAB-DDBA-936C9C762D38}"/>
          </ac:spMkLst>
        </pc:spChg>
        <pc:spChg chg="mod">
          <ac:chgData name="Ciancaglini, Facundo" userId="e6b412bc-1427-4223-9694-81d0fa041e26" providerId="ADAL" clId="{7BD3C9BA-2250-458B-A898-A9D4BEFF88AD}" dt="2025-05-13T12:29:42.336" v="2239" actId="207"/>
          <ac:spMkLst>
            <pc:docMk/>
            <pc:sldMk cId="394142733" sldId="279"/>
            <ac:spMk id="1032" creationId="{1680FD47-D50D-0375-4797-89F36AAFB49A}"/>
          </ac:spMkLst>
        </pc:spChg>
        <pc:spChg chg="mod">
          <ac:chgData name="Ciancaglini, Facundo" userId="e6b412bc-1427-4223-9694-81d0fa041e26" providerId="ADAL" clId="{7BD3C9BA-2250-458B-A898-A9D4BEFF88AD}" dt="2025-05-13T12:29:42.336" v="2239" actId="207"/>
          <ac:spMkLst>
            <pc:docMk/>
            <pc:sldMk cId="394142733" sldId="279"/>
            <ac:spMk id="1033" creationId="{FDE6D40D-33B1-F48C-B28E-925AEE920AFA}"/>
          </ac:spMkLst>
        </pc:spChg>
        <pc:spChg chg="mod">
          <ac:chgData name="Ciancaglini, Facundo" userId="e6b412bc-1427-4223-9694-81d0fa041e26" providerId="ADAL" clId="{7BD3C9BA-2250-458B-A898-A9D4BEFF88AD}" dt="2025-05-13T12:29:42.336" v="2239" actId="207"/>
          <ac:spMkLst>
            <pc:docMk/>
            <pc:sldMk cId="394142733" sldId="279"/>
            <ac:spMk id="1034" creationId="{25F25F16-3D7F-6208-B4A1-9FF6D83315B5}"/>
          </ac:spMkLst>
        </pc:spChg>
        <pc:spChg chg="mod">
          <ac:chgData name="Ciancaglini, Facundo" userId="e6b412bc-1427-4223-9694-81d0fa041e26" providerId="ADAL" clId="{7BD3C9BA-2250-458B-A898-A9D4BEFF88AD}" dt="2025-05-13T12:30:00.010" v="2241" actId="207"/>
          <ac:spMkLst>
            <pc:docMk/>
            <pc:sldMk cId="394142733" sldId="279"/>
            <ac:spMk id="1038" creationId="{1B933055-FDD5-BAB1-520A-870D0ED4B939}"/>
          </ac:spMkLst>
        </pc:spChg>
        <pc:spChg chg="mod">
          <ac:chgData name="Ciancaglini, Facundo" userId="e6b412bc-1427-4223-9694-81d0fa041e26" providerId="ADAL" clId="{7BD3C9BA-2250-458B-A898-A9D4BEFF88AD}" dt="2025-05-13T12:30:00.010" v="2241" actId="207"/>
          <ac:spMkLst>
            <pc:docMk/>
            <pc:sldMk cId="394142733" sldId="279"/>
            <ac:spMk id="1039" creationId="{54B53D36-B058-1D21-FC9B-2812530284A1}"/>
          </ac:spMkLst>
        </pc:spChg>
        <pc:spChg chg="mod">
          <ac:chgData name="Ciancaglini, Facundo" userId="e6b412bc-1427-4223-9694-81d0fa041e26" providerId="ADAL" clId="{7BD3C9BA-2250-458B-A898-A9D4BEFF88AD}" dt="2025-05-13T12:26:49.354" v="2204" actId="20577"/>
          <ac:spMkLst>
            <pc:docMk/>
            <pc:sldMk cId="394142733" sldId="279"/>
            <ac:spMk id="1056" creationId="{A9B453A9-C1B5-11CC-0963-907E5A0CA2DE}"/>
          </ac:spMkLst>
        </pc:spChg>
        <pc:spChg chg="mod">
          <ac:chgData name="Ciancaglini, Facundo" userId="e6b412bc-1427-4223-9694-81d0fa041e26" providerId="ADAL" clId="{7BD3C9BA-2250-458B-A898-A9D4BEFF88AD}" dt="2025-05-13T12:27:46.603" v="2223" actId="20577"/>
          <ac:spMkLst>
            <pc:docMk/>
            <pc:sldMk cId="394142733" sldId="279"/>
            <ac:spMk id="1067" creationId="{AAFAB239-C838-5D13-2EAA-9BEBAAFFDEC7}"/>
          </ac:spMkLst>
        </pc:spChg>
        <pc:spChg chg="mod">
          <ac:chgData name="Ciancaglini, Facundo" userId="e6b412bc-1427-4223-9694-81d0fa041e26" providerId="ADAL" clId="{7BD3C9BA-2250-458B-A898-A9D4BEFF88AD}" dt="2025-05-09T14:49:19.219" v="274" actId="20577"/>
          <ac:spMkLst>
            <pc:docMk/>
            <pc:sldMk cId="394142733" sldId="279"/>
            <ac:spMk id="1083" creationId="{E1D5D626-CCDB-924F-32A2-26946BBE5C2D}"/>
          </ac:spMkLst>
        </pc:spChg>
      </pc:sldChg>
      <pc:sldChg chg="modSp mod ord">
        <pc:chgData name="Ciancaglini, Facundo" userId="e6b412bc-1427-4223-9694-81d0fa041e26" providerId="ADAL" clId="{7BD3C9BA-2250-458B-A898-A9D4BEFF88AD}" dt="2025-05-09T14:47:12.744" v="249"/>
        <pc:sldMkLst>
          <pc:docMk/>
          <pc:sldMk cId="1185750867" sldId="280"/>
        </pc:sldMkLst>
        <pc:spChg chg="mod">
          <ac:chgData name="Ciancaglini, Facundo" userId="e6b412bc-1427-4223-9694-81d0fa041e26" providerId="ADAL" clId="{7BD3C9BA-2250-458B-A898-A9D4BEFF88AD}" dt="2025-05-09T14:13:41.352" v="194" actId="20577"/>
          <ac:spMkLst>
            <pc:docMk/>
            <pc:sldMk cId="1185750867" sldId="280"/>
            <ac:spMk id="24" creationId="{D46DA745-3612-584A-F01E-181E7AC76B92}"/>
          </ac:spMkLst>
        </pc:spChg>
      </pc:sldChg>
      <pc:sldChg chg="addSp modSp new mod modShow">
        <pc:chgData name="Ciancaglini, Facundo" userId="e6b412bc-1427-4223-9694-81d0fa041e26" providerId="ADAL" clId="{7BD3C9BA-2250-458B-A898-A9D4BEFF88AD}" dt="2025-05-13T13:40:16.744" v="2436" actId="729"/>
        <pc:sldMkLst>
          <pc:docMk/>
          <pc:sldMk cId="370114741" sldId="281"/>
        </pc:sldMkLst>
        <pc:spChg chg="add mod">
          <ac:chgData name="Ciancaglini, Facundo" userId="e6b412bc-1427-4223-9694-81d0fa041e26" providerId="ADAL" clId="{7BD3C9BA-2250-458B-A898-A9D4BEFF88AD}" dt="2025-05-12T19:23:39.621" v="1963" actId="20577"/>
          <ac:spMkLst>
            <pc:docMk/>
            <pc:sldMk cId="370114741" sldId="281"/>
            <ac:spMk id="3" creationId="{E8A20E5B-391B-CA16-4606-A88F43FCE5D2}"/>
          </ac:spMkLst>
        </pc:spChg>
      </pc:sldChg>
      <pc:sldChg chg="add del mod modShow">
        <pc:chgData name="Ciancaglini, Facundo" userId="e6b412bc-1427-4223-9694-81d0fa041e26" providerId="ADAL" clId="{7BD3C9BA-2250-458B-A898-A9D4BEFF88AD}" dt="2025-05-13T13:40:26.220" v="2438" actId="47"/>
        <pc:sldMkLst>
          <pc:docMk/>
          <pc:sldMk cId="1986462319" sldId="282"/>
        </pc:sldMkLst>
      </pc:sldChg>
      <pc:sldChg chg="addSp modSp add mod">
        <pc:chgData name="Ciancaglini, Facundo" userId="e6b412bc-1427-4223-9694-81d0fa041e26" providerId="ADAL" clId="{7BD3C9BA-2250-458B-A898-A9D4BEFF88AD}" dt="2025-05-13T14:38:16.321" v="2592" actId="20577"/>
        <pc:sldMkLst>
          <pc:docMk/>
          <pc:sldMk cId="3736144877" sldId="282"/>
        </pc:sldMkLst>
        <pc:spChg chg="add mod">
          <ac:chgData name="Ciancaglini, Facundo" userId="e6b412bc-1427-4223-9694-81d0fa041e26" providerId="ADAL" clId="{7BD3C9BA-2250-458B-A898-A9D4BEFF88AD}" dt="2025-05-13T14:38:16.321" v="2592" actId="20577"/>
          <ac:spMkLst>
            <pc:docMk/>
            <pc:sldMk cId="3736144877" sldId="282"/>
            <ac:spMk id="4" creationId="{1A2D71AD-0F57-B1E7-3CA9-7303FADFAEB2}"/>
          </ac:spMkLst>
        </pc:spChg>
      </pc:sldChg>
      <pc:sldChg chg="addSp modSp new del mod">
        <pc:chgData name="Ciancaglini, Facundo" userId="e6b412bc-1427-4223-9694-81d0fa041e26" providerId="ADAL" clId="{7BD3C9BA-2250-458B-A898-A9D4BEFF88AD}" dt="2025-05-13T13:01:09.030" v="2283" actId="47"/>
        <pc:sldMkLst>
          <pc:docMk/>
          <pc:sldMk cId="918664724" sldId="283"/>
        </pc:sldMkLst>
        <pc:spChg chg="add mod">
          <ac:chgData name="Ciancaglini, Facundo" userId="e6b412bc-1427-4223-9694-81d0fa041e26" providerId="ADAL" clId="{7BD3C9BA-2250-458B-A898-A9D4BEFF88AD}" dt="2025-05-13T11:32:08.415" v="2143" actId="313"/>
          <ac:spMkLst>
            <pc:docMk/>
            <pc:sldMk cId="918664724" sldId="283"/>
            <ac:spMk id="2" creationId="{BCB1B617-4C41-0AF1-F023-2A1A98596B94}"/>
          </ac:spMkLst>
        </pc:spChg>
      </pc:sldChg>
      <pc:sldChg chg="modSp add del mod ord">
        <pc:chgData name="Ciancaglini, Facundo" userId="e6b412bc-1427-4223-9694-81d0fa041e26" providerId="ADAL" clId="{7BD3C9BA-2250-458B-A898-A9D4BEFF88AD}" dt="2025-05-12T20:31:59.781" v="2068" actId="47"/>
        <pc:sldMkLst>
          <pc:docMk/>
          <pc:sldMk cId="4280665453" sldId="283"/>
        </pc:sldMkLst>
        <pc:spChg chg="mod">
          <ac:chgData name="Ciancaglini, Facundo" userId="e6b412bc-1427-4223-9694-81d0fa041e26" providerId="ADAL" clId="{7BD3C9BA-2250-458B-A898-A9D4BEFF88AD}" dt="2025-05-12T20:31:28.789" v="2067" actId="13926"/>
          <ac:spMkLst>
            <pc:docMk/>
            <pc:sldMk cId="4280665453" sldId="283"/>
            <ac:spMk id="3" creationId="{C4A67A40-A16B-E5D4-85F1-38E7A66F41B0}"/>
          </ac:spMkLst>
        </pc:spChg>
      </pc:sldChg>
      <pc:sldChg chg="addSp modSp add mod ord modShow">
        <pc:chgData name="Ciancaglini, Facundo" userId="e6b412bc-1427-4223-9694-81d0fa041e26" providerId="ADAL" clId="{7BD3C9BA-2250-458B-A898-A9D4BEFF88AD}" dt="2025-05-12T13:36:43.307" v="819"/>
        <pc:sldMkLst>
          <pc:docMk/>
          <pc:sldMk cId="4285318045" sldId="293"/>
        </pc:sldMkLst>
        <pc:spChg chg="add mod">
          <ac:chgData name="Ciancaglini, Facundo" userId="e6b412bc-1427-4223-9694-81d0fa041e26" providerId="ADAL" clId="{7BD3C9BA-2250-458B-A898-A9D4BEFF88AD}" dt="2025-05-12T12:19:03.333" v="693"/>
          <ac:spMkLst>
            <pc:docMk/>
            <pc:sldMk cId="4285318045" sldId="293"/>
            <ac:spMk id="3" creationId="{62DD2BFF-A02B-FD89-10E7-1E76D4D3D58E}"/>
          </ac:spMkLst>
        </pc:spChg>
      </pc:sldChg>
      <pc:sldChg chg="modSp mod">
        <pc:chgData name="Ciancaglini, Facundo" userId="e6b412bc-1427-4223-9694-81d0fa041e26" providerId="ADAL" clId="{7BD3C9BA-2250-458B-A898-A9D4BEFF88AD}" dt="2025-05-13T11:12:31.721" v="2077"/>
        <pc:sldMkLst>
          <pc:docMk/>
          <pc:sldMk cId="3560742413" sldId="312"/>
        </pc:sldMkLst>
        <pc:spChg chg="mod">
          <ac:chgData name="Ciancaglini, Facundo" userId="e6b412bc-1427-4223-9694-81d0fa041e26" providerId="ADAL" clId="{7BD3C9BA-2250-458B-A898-A9D4BEFF88AD}" dt="2025-05-13T11:12:31.721" v="2077"/>
          <ac:spMkLst>
            <pc:docMk/>
            <pc:sldMk cId="3560742413" sldId="312"/>
            <ac:spMk id="7" creationId="{8A0A9FBF-59C8-FCE8-6E83-1A38B6C5CC49}"/>
          </ac:spMkLst>
        </pc:spChg>
      </pc:sldChg>
      <pc:sldChg chg="addSp modSp add mod ord modShow">
        <pc:chgData name="Ciancaglini, Facundo" userId="e6b412bc-1427-4223-9694-81d0fa041e26" providerId="ADAL" clId="{7BD3C9BA-2250-458B-A898-A9D4BEFF88AD}" dt="2025-05-12T19:42:30.684" v="1965" actId="1076"/>
        <pc:sldMkLst>
          <pc:docMk/>
          <pc:sldMk cId="3173541643" sldId="315"/>
        </pc:sldMkLst>
        <pc:spChg chg="add mod">
          <ac:chgData name="Ciancaglini, Facundo" userId="e6b412bc-1427-4223-9694-81d0fa041e26" providerId="ADAL" clId="{7BD3C9BA-2250-458B-A898-A9D4BEFF88AD}" dt="2025-05-12T13:33:15.588" v="817" actId="20577"/>
          <ac:spMkLst>
            <pc:docMk/>
            <pc:sldMk cId="3173541643" sldId="315"/>
            <ac:spMk id="8" creationId="{FF59DE29-CCD7-79EA-C19F-E1297F5C5335}"/>
          </ac:spMkLst>
        </pc:spChg>
        <pc:spChg chg="mod">
          <ac:chgData name="Ciancaglini, Facundo" userId="e6b412bc-1427-4223-9694-81d0fa041e26" providerId="ADAL" clId="{7BD3C9BA-2250-458B-A898-A9D4BEFF88AD}" dt="2025-05-12T19:42:30.684" v="1965" actId="1076"/>
          <ac:spMkLst>
            <pc:docMk/>
            <pc:sldMk cId="3173541643" sldId="315"/>
            <ac:spMk id="43" creationId="{6C650BEC-4994-312E-EEC3-7E6580FDA268}"/>
          </ac:spMkLst>
        </pc:spChg>
      </pc:sldChg>
      <pc:sldChg chg="addSp delSp modSp mod">
        <pc:chgData name="Ciancaglini, Facundo" userId="e6b412bc-1427-4223-9694-81d0fa041e26" providerId="ADAL" clId="{7BD3C9BA-2250-458B-A898-A9D4BEFF88AD}" dt="2025-05-13T11:23:33.186" v="2107" actId="164"/>
        <pc:sldMkLst>
          <pc:docMk/>
          <pc:sldMk cId="1492458630" sldId="445"/>
        </pc:sldMkLst>
        <pc:spChg chg="mod topLvl">
          <ac:chgData name="Ciancaglini, Facundo" userId="e6b412bc-1427-4223-9694-81d0fa041e26" providerId="ADAL" clId="{7BD3C9BA-2250-458B-A898-A9D4BEFF88AD}" dt="2025-05-13T11:23:33.186" v="2107" actId="164"/>
          <ac:spMkLst>
            <pc:docMk/>
            <pc:sldMk cId="1492458630" sldId="445"/>
            <ac:spMk id="5" creationId="{F5A5A2F0-6D58-4755-B453-B042F249BDB6}"/>
          </ac:spMkLst>
        </pc:spChg>
        <pc:spChg chg="mod topLvl">
          <ac:chgData name="Ciancaglini, Facundo" userId="e6b412bc-1427-4223-9694-81d0fa041e26" providerId="ADAL" clId="{7BD3C9BA-2250-458B-A898-A9D4BEFF88AD}" dt="2025-05-13T11:23:33.186" v="2107" actId="164"/>
          <ac:spMkLst>
            <pc:docMk/>
            <pc:sldMk cId="1492458630" sldId="445"/>
            <ac:spMk id="6" creationId="{27EF0EFE-70EE-4192-A50C-B53151EC72F4}"/>
          </ac:spMkLst>
        </pc:spChg>
        <pc:spChg chg="mod topLvl">
          <ac:chgData name="Ciancaglini, Facundo" userId="e6b412bc-1427-4223-9694-81d0fa041e26" providerId="ADAL" clId="{7BD3C9BA-2250-458B-A898-A9D4BEFF88AD}" dt="2025-05-13T11:23:33.186" v="2107" actId="164"/>
          <ac:spMkLst>
            <pc:docMk/>
            <pc:sldMk cId="1492458630" sldId="445"/>
            <ac:spMk id="10" creationId="{59CA03C7-A3A6-4BD9-B5AE-2889492327D7}"/>
          </ac:spMkLst>
        </pc:spChg>
        <pc:spChg chg="mod topLvl">
          <ac:chgData name="Ciancaglini, Facundo" userId="e6b412bc-1427-4223-9694-81d0fa041e26" providerId="ADAL" clId="{7BD3C9BA-2250-458B-A898-A9D4BEFF88AD}" dt="2025-05-13T11:23:33.186" v="2107" actId="164"/>
          <ac:spMkLst>
            <pc:docMk/>
            <pc:sldMk cId="1492458630" sldId="445"/>
            <ac:spMk id="11" creationId="{FD1A6FD8-C377-4B60-9FEE-634D6238C368}"/>
          </ac:spMkLst>
        </pc:spChg>
        <pc:spChg chg="mod topLvl">
          <ac:chgData name="Ciancaglini, Facundo" userId="e6b412bc-1427-4223-9694-81d0fa041e26" providerId="ADAL" clId="{7BD3C9BA-2250-458B-A898-A9D4BEFF88AD}" dt="2025-05-13T11:23:33.186" v="2107" actId="164"/>
          <ac:spMkLst>
            <pc:docMk/>
            <pc:sldMk cId="1492458630" sldId="445"/>
            <ac:spMk id="12" creationId="{3AA04CDF-5070-4EE4-AC7C-D92FED5DCC20}"/>
          </ac:spMkLst>
        </pc:spChg>
        <pc:spChg chg="mod topLvl">
          <ac:chgData name="Ciancaglini, Facundo" userId="e6b412bc-1427-4223-9694-81d0fa041e26" providerId="ADAL" clId="{7BD3C9BA-2250-458B-A898-A9D4BEFF88AD}" dt="2025-05-13T11:23:33.186" v="2107" actId="164"/>
          <ac:spMkLst>
            <pc:docMk/>
            <pc:sldMk cId="1492458630" sldId="445"/>
            <ac:spMk id="13" creationId="{4748CA21-53AD-4575-A6FC-48388735CACD}"/>
          </ac:spMkLst>
        </pc:spChg>
        <pc:spChg chg="mod topLvl">
          <ac:chgData name="Ciancaglini, Facundo" userId="e6b412bc-1427-4223-9694-81d0fa041e26" providerId="ADAL" clId="{7BD3C9BA-2250-458B-A898-A9D4BEFF88AD}" dt="2025-05-13T11:23:33.186" v="2107" actId="164"/>
          <ac:spMkLst>
            <pc:docMk/>
            <pc:sldMk cId="1492458630" sldId="445"/>
            <ac:spMk id="14" creationId="{2B329164-BAC4-4D98-A4C4-D4FB48BBD877}"/>
          </ac:spMkLst>
        </pc:spChg>
        <pc:spChg chg="mod">
          <ac:chgData name="Ciancaglini, Facundo" userId="e6b412bc-1427-4223-9694-81d0fa041e26" providerId="ADAL" clId="{7BD3C9BA-2250-458B-A898-A9D4BEFF88AD}" dt="2025-05-08T20:09:45.606" v="177" actId="20577"/>
          <ac:spMkLst>
            <pc:docMk/>
            <pc:sldMk cId="1492458630" sldId="445"/>
            <ac:spMk id="25" creationId="{195F62FE-E154-F5BE-9507-9E1307B31E92}"/>
          </ac:spMkLst>
        </pc:spChg>
        <pc:graphicFrameChg chg="mod">
          <ac:chgData name="Ciancaglini, Facundo" userId="e6b412bc-1427-4223-9694-81d0fa041e26" providerId="ADAL" clId="{7BD3C9BA-2250-458B-A898-A9D4BEFF88AD}" dt="2025-05-13T11:22:35.623" v="2101" actId="14100"/>
          <ac:graphicFrameMkLst>
            <pc:docMk/>
            <pc:sldMk cId="1492458630" sldId="445"/>
            <ac:graphicFrameMk id="9" creationId="{75818871-D640-4880-B87D-9357A9D783F4}"/>
          </ac:graphicFrameMkLst>
        </pc:graphicFrameChg>
        <pc:graphicFrameChg chg="mod">
          <ac:chgData name="Ciancaglini, Facundo" userId="e6b412bc-1427-4223-9694-81d0fa041e26" providerId="ADAL" clId="{7BD3C9BA-2250-458B-A898-A9D4BEFF88AD}" dt="2025-05-13T11:22:14.483" v="2099" actId="1035"/>
          <ac:graphicFrameMkLst>
            <pc:docMk/>
            <pc:sldMk cId="1492458630" sldId="445"/>
            <ac:graphicFrameMk id="16" creationId="{C0CF6C51-D667-4C74-89C4-1064DCC766B7}"/>
          </ac:graphicFrameMkLst>
        </pc:graphicFrameChg>
        <pc:graphicFrameChg chg="mod">
          <ac:chgData name="Ciancaglini, Facundo" userId="e6b412bc-1427-4223-9694-81d0fa041e26" providerId="ADAL" clId="{7BD3C9BA-2250-458B-A898-A9D4BEFF88AD}" dt="2025-05-13T11:22:14.483" v="2099" actId="1035"/>
          <ac:graphicFrameMkLst>
            <pc:docMk/>
            <pc:sldMk cId="1492458630" sldId="445"/>
            <ac:graphicFrameMk id="17" creationId="{0807710E-E391-4014-93D7-728D5E0B15A0}"/>
          </ac:graphicFrameMkLst>
        </pc:graphicFrameChg>
        <pc:picChg chg="mod topLvl">
          <ac:chgData name="Ciancaglini, Facundo" userId="e6b412bc-1427-4223-9694-81d0fa041e26" providerId="ADAL" clId="{7BD3C9BA-2250-458B-A898-A9D4BEFF88AD}" dt="2025-05-13T11:23:33.186" v="2107" actId="164"/>
          <ac:picMkLst>
            <pc:docMk/>
            <pc:sldMk cId="1492458630" sldId="445"/>
            <ac:picMk id="15" creationId="{3AD1768F-9DC6-4C92-9CA2-8DFF3ED16637}"/>
          </ac:picMkLst>
        </pc:picChg>
        <pc:picChg chg="mod">
          <ac:chgData name="Ciancaglini, Facundo" userId="e6b412bc-1427-4223-9694-81d0fa041e26" providerId="ADAL" clId="{7BD3C9BA-2250-458B-A898-A9D4BEFF88AD}" dt="2025-05-13T11:21:31.965" v="2083" actId="14100"/>
          <ac:picMkLst>
            <pc:docMk/>
            <pc:sldMk cId="1492458630" sldId="445"/>
            <ac:picMk id="18" creationId="{E7EA9D87-FB81-40A9-A0B2-D06A3DF57B3F}"/>
          </ac:picMkLst>
        </pc:picChg>
        <pc:picChg chg="mod topLvl">
          <ac:chgData name="Ciancaglini, Facundo" userId="e6b412bc-1427-4223-9694-81d0fa041e26" providerId="ADAL" clId="{7BD3C9BA-2250-458B-A898-A9D4BEFF88AD}" dt="2025-05-13T11:23:33.186" v="2107" actId="164"/>
          <ac:picMkLst>
            <pc:docMk/>
            <pc:sldMk cId="1492458630" sldId="445"/>
            <ac:picMk id="19" creationId="{FF5C9D58-CBD5-491B-8780-C2BCCFA429DE}"/>
          </ac:picMkLst>
        </pc:picChg>
        <pc:picChg chg="mod topLvl">
          <ac:chgData name="Ciancaglini, Facundo" userId="e6b412bc-1427-4223-9694-81d0fa041e26" providerId="ADAL" clId="{7BD3C9BA-2250-458B-A898-A9D4BEFF88AD}" dt="2025-05-13T11:23:33.186" v="2107" actId="164"/>
          <ac:picMkLst>
            <pc:docMk/>
            <pc:sldMk cId="1492458630" sldId="445"/>
            <ac:picMk id="20" creationId="{BD006287-B8CE-495E-876B-1FEB2294F54E}"/>
          </ac:picMkLst>
        </pc:picChg>
      </pc:sldChg>
      <pc:sldChg chg="addSp delSp modSp del mod modShow">
        <pc:chgData name="Ciancaglini, Facundo" userId="e6b412bc-1427-4223-9694-81d0fa041e26" providerId="ADAL" clId="{7BD3C9BA-2250-458B-A898-A9D4BEFF88AD}" dt="2025-05-13T13:40:21.850" v="2437" actId="47"/>
        <pc:sldMkLst>
          <pc:docMk/>
          <pc:sldMk cId="3059280620" sldId="508"/>
        </pc:sldMkLst>
        <pc:spChg chg="mod">
          <ac:chgData name="Ciancaglini, Facundo" userId="e6b412bc-1427-4223-9694-81d0fa041e26" providerId="ADAL" clId="{7BD3C9BA-2250-458B-A898-A9D4BEFF88AD}" dt="2025-05-12T20:19:35.454" v="1975" actId="14100"/>
          <ac:spMkLst>
            <pc:docMk/>
            <pc:sldMk cId="3059280620" sldId="508"/>
            <ac:spMk id="12" creationId="{F1C3C676-DF0C-43B0-BF79-BC148C328275}"/>
          </ac:spMkLst>
        </pc:spChg>
        <pc:spChg chg="mod">
          <ac:chgData name="Ciancaglini, Facundo" userId="e6b412bc-1427-4223-9694-81d0fa041e26" providerId="ADAL" clId="{7BD3C9BA-2250-458B-A898-A9D4BEFF88AD}" dt="2025-05-12T20:19:35.454" v="1975" actId="14100"/>
          <ac:spMkLst>
            <pc:docMk/>
            <pc:sldMk cId="3059280620" sldId="508"/>
            <ac:spMk id="14" creationId="{810CE0C6-11CC-48B2-A39E-96B42C37B961}"/>
          </ac:spMkLst>
        </pc:spChg>
        <pc:spChg chg="mod">
          <ac:chgData name="Ciancaglini, Facundo" userId="e6b412bc-1427-4223-9694-81d0fa041e26" providerId="ADAL" clId="{7BD3C9BA-2250-458B-A898-A9D4BEFF88AD}" dt="2025-05-12T20:19:35.454" v="1975" actId="14100"/>
          <ac:spMkLst>
            <pc:docMk/>
            <pc:sldMk cId="3059280620" sldId="508"/>
            <ac:spMk id="16" creationId="{8B3C46AA-DF97-4FBE-A0E9-F7C15E581120}"/>
          </ac:spMkLst>
        </pc:spChg>
        <pc:picChg chg="add del mod">
          <ac:chgData name="Ciancaglini, Facundo" userId="e6b412bc-1427-4223-9694-81d0fa041e26" providerId="ADAL" clId="{7BD3C9BA-2250-458B-A898-A9D4BEFF88AD}" dt="2025-05-12T20:19:43.612" v="1979" actId="21"/>
          <ac:picMkLst>
            <pc:docMk/>
            <pc:sldMk cId="3059280620" sldId="508"/>
            <ac:picMk id="11" creationId="{F8A0C24D-E534-EAA9-35EC-90E074407622}"/>
          </ac:picMkLst>
        </pc:picChg>
      </pc:sldChg>
      <pc:sldChg chg="addSp delSp modSp mod">
        <pc:chgData name="Ciancaglini, Facundo" userId="e6b412bc-1427-4223-9694-81d0fa041e26" providerId="ADAL" clId="{7BD3C9BA-2250-458B-A898-A9D4BEFF88AD}" dt="2025-05-13T13:37:39.295" v="2432" actId="1036"/>
        <pc:sldMkLst>
          <pc:docMk/>
          <pc:sldMk cId="2932769040" sldId="543"/>
        </pc:sldMkLst>
        <pc:spChg chg="del">
          <ac:chgData name="Ciancaglini, Facundo" userId="e6b412bc-1427-4223-9694-81d0fa041e26" providerId="ADAL" clId="{7BD3C9BA-2250-458B-A898-A9D4BEFF88AD}" dt="2025-05-13T12:24:55.387" v="2199" actId="478"/>
          <ac:spMkLst>
            <pc:docMk/>
            <pc:sldMk cId="2932769040" sldId="543"/>
            <ac:spMk id="3" creationId="{45088C55-C8E6-052E-8262-1FCB1BD09BD1}"/>
          </ac:spMkLst>
        </pc:spChg>
        <pc:spChg chg="add mod">
          <ac:chgData name="Ciancaglini, Facundo" userId="e6b412bc-1427-4223-9694-81d0fa041e26" providerId="ADAL" clId="{7BD3C9BA-2250-458B-A898-A9D4BEFF88AD}" dt="2025-05-13T13:37:34.039" v="2421" actId="1076"/>
          <ac:spMkLst>
            <pc:docMk/>
            <pc:sldMk cId="2932769040" sldId="543"/>
            <ac:spMk id="4" creationId="{CA55A80F-6E98-6373-4B78-814F2B31B0D0}"/>
          </ac:spMkLst>
        </pc:spChg>
        <pc:spChg chg="mod">
          <ac:chgData name="Ciancaglini, Facundo" userId="e6b412bc-1427-4223-9694-81d0fa041e26" providerId="ADAL" clId="{7BD3C9BA-2250-458B-A898-A9D4BEFF88AD}" dt="2025-05-13T13:37:24.283" v="2419"/>
          <ac:spMkLst>
            <pc:docMk/>
            <pc:sldMk cId="2932769040" sldId="543"/>
            <ac:spMk id="11269" creationId="{00000000-0000-0000-0000-000000000000}"/>
          </ac:spMkLst>
        </pc:spChg>
        <pc:grpChg chg="mod">
          <ac:chgData name="Ciancaglini, Facundo" userId="e6b412bc-1427-4223-9694-81d0fa041e26" providerId="ADAL" clId="{7BD3C9BA-2250-458B-A898-A9D4BEFF88AD}" dt="2025-05-13T13:37:39.295" v="2432" actId="1036"/>
          <ac:grpSpMkLst>
            <pc:docMk/>
            <pc:sldMk cId="2932769040" sldId="543"/>
            <ac:grpSpMk id="2" creationId="{FC0F2BCB-5E22-04C2-70B7-502C3530AF96}"/>
          </ac:grpSpMkLst>
        </pc:grpChg>
      </pc:sldChg>
      <pc:sldChg chg="addSp modSp ord">
        <pc:chgData name="Ciancaglini, Facundo" userId="e6b412bc-1427-4223-9694-81d0fa041e26" providerId="ADAL" clId="{7BD3C9BA-2250-458B-A898-A9D4BEFF88AD}" dt="2025-05-08T19:15:35.453" v="152"/>
        <pc:sldMkLst>
          <pc:docMk/>
          <pc:sldMk cId="3720220951" sldId="829"/>
        </pc:sldMkLst>
      </pc:sldChg>
      <pc:sldChg chg="del mod modShow">
        <pc:chgData name="Ciancaglini, Facundo" userId="e6b412bc-1427-4223-9694-81d0fa041e26" providerId="ADAL" clId="{7BD3C9BA-2250-458B-A898-A9D4BEFF88AD}" dt="2025-05-12T15:36:11.782" v="959" actId="47"/>
        <pc:sldMkLst>
          <pc:docMk/>
          <pc:sldMk cId="3528180631" sldId="2146846467"/>
        </pc:sldMkLst>
      </pc:sldChg>
      <pc:sldChg chg="delSp modSp mod">
        <pc:chgData name="Ciancaglini, Facundo" userId="e6b412bc-1427-4223-9694-81d0fa041e26" providerId="ADAL" clId="{7BD3C9BA-2250-458B-A898-A9D4BEFF88AD}" dt="2025-05-13T11:24:30.340" v="2113" actId="20577"/>
        <pc:sldMkLst>
          <pc:docMk/>
          <pc:sldMk cId="2535268178" sldId="2146846490"/>
        </pc:sldMkLst>
        <pc:spChg chg="mod">
          <ac:chgData name="Ciancaglini, Facundo" userId="e6b412bc-1427-4223-9694-81d0fa041e26" providerId="ADAL" clId="{7BD3C9BA-2250-458B-A898-A9D4BEFF88AD}" dt="2025-05-13T11:24:30.340" v="2113" actId="20577"/>
          <ac:spMkLst>
            <pc:docMk/>
            <pc:sldMk cId="2535268178" sldId="2146846490"/>
            <ac:spMk id="107" creationId="{BD89F2F5-63A9-4913-B14A-2E240D1FE9E1}"/>
          </ac:spMkLst>
        </pc:spChg>
      </pc:sldChg>
      <pc:sldChg chg="addSp delSp modSp mod">
        <pc:chgData name="Ciancaglini, Facundo" userId="e6b412bc-1427-4223-9694-81d0fa041e26" providerId="ADAL" clId="{7BD3C9BA-2250-458B-A898-A9D4BEFF88AD}" dt="2025-05-13T13:01:37.585" v="2289" actId="478"/>
        <pc:sldMkLst>
          <pc:docMk/>
          <pc:sldMk cId="1627775112" sldId="2147375683"/>
        </pc:sldMkLst>
        <pc:spChg chg="add del mod">
          <ac:chgData name="Ciancaglini, Facundo" userId="e6b412bc-1427-4223-9694-81d0fa041e26" providerId="ADAL" clId="{7BD3C9BA-2250-458B-A898-A9D4BEFF88AD}" dt="2025-05-13T13:01:37.585" v="2289" actId="478"/>
          <ac:spMkLst>
            <pc:docMk/>
            <pc:sldMk cId="1627775112" sldId="2147375683"/>
            <ac:spMk id="3" creationId="{53CBB547-657E-5292-E9C2-4A511A9F0873}"/>
          </ac:spMkLst>
        </pc:spChg>
      </pc:sldChg>
      <pc:sldChg chg="addSp modSp add">
        <pc:chgData name="Ciancaglini, Facundo" userId="e6b412bc-1427-4223-9694-81d0fa041e26" providerId="ADAL" clId="{7BD3C9BA-2250-458B-A898-A9D4BEFF88AD}" dt="2025-05-13T13:01:29.303" v="2286"/>
        <pc:sldMkLst>
          <pc:docMk/>
          <pc:sldMk cId="2014355919" sldId="2147376752"/>
        </pc:sldMkLst>
        <pc:spChg chg="add mod">
          <ac:chgData name="Ciancaglini, Facundo" userId="e6b412bc-1427-4223-9694-81d0fa041e26" providerId="ADAL" clId="{7BD3C9BA-2250-458B-A898-A9D4BEFF88AD}" dt="2025-05-13T13:01:29.303" v="2286"/>
          <ac:spMkLst>
            <pc:docMk/>
            <pc:sldMk cId="2014355919" sldId="2147376752"/>
            <ac:spMk id="4" creationId="{A03B6A41-6094-D01A-75D5-A9C21873EA92}"/>
          </ac:spMkLst>
        </pc:spChg>
      </pc:sldChg>
      <pc:sldChg chg="addSp modSp add">
        <pc:chgData name="Ciancaglini, Facundo" userId="e6b412bc-1427-4223-9694-81d0fa041e26" providerId="ADAL" clId="{7BD3C9BA-2250-458B-A898-A9D4BEFF88AD}" dt="2025-05-13T13:01:31.517" v="2287"/>
        <pc:sldMkLst>
          <pc:docMk/>
          <pc:sldMk cId="2567255814" sldId="2147376753"/>
        </pc:sldMkLst>
        <pc:spChg chg="add mod">
          <ac:chgData name="Ciancaglini, Facundo" userId="e6b412bc-1427-4223-9694-81d0fa041e26" providerId="ADAL" clId="{7BD3C9BA-2250-458B-A898-A9D4BEFF88AD}" dt="2025-05-13T13:01:31.517" v="2287"/>
          <ac:spMkLst>
            <pc:docMk/>
            <pc:sldMk cId="2567255814" sldId="2147376753"/>
            <ac:spMk id="3" creationId="{62252E83-DD9F-822A-0037-1E1652DC10E6}"/>
          </ac:spMkLst>
        </pc:spChg>
      </pc:sldChg>
      <pc:sldChg chg="addSp modSp add">
        <pc:chgData name="Ciancaglini, Facundo" userId="e6b412bc-1427-4223-9694-81d0fa041e26" providerId="ADAL" clId="{7BD3C9BA-2250-458B-A898-A9D4BEFF88AD}" dt="2025-05-13T13:01:32.931" v="2288"/>
        <pc:sldMkLst>
          <pc:docMk/>
          <pc:sldMk cId="4124268409" sldId="2147376754"/>
        </pc:sldMkLst>
        <pc:spChg chg="add mod">
          <ac:chgData name="Ciancaglini, Facundo" userId="e6b412bc-1427-4223-9694-81d0fa041e26" providerId="ADAL" clId="{7BD3C9BA-2250-458B-A898-A9D4BEFF88AD}" dt="2025-05-13T13:01:32.931" v="2288"/>
          <ac:spMkLst>
            <pc:docMk/>
            <pc:sldMk cId="4124268409" sldId="2147376754"/>
            <ac:spMk id="3" creationId="{DF393EE4-FE09-0F2B-946F-36458B80598B}"/>
          </ac:spMkLst>
        </pc:spChg>
      </pc:sldChg>
      <pc:sldChg chg="addSp delSp modSp add del mod ord modShow">
        <pc:chgData name="Ciancaglini, Facundo" userId="e6b412bc-1427-4223-9694-81d0fa041e26" providerId="ADAL" clId="{7BD3C9BA-2250-458B-A898-A9D4BEFF88AD}" dt="2025-05-13T13:44:00.701" v="2442" actId="47"/>
        <pc:sldMkLst>
          <pc:docMk/>
          <pc:sldMk cId="645601561" sldId="2147376761"/>
        </pc:sldMkLst>
        <pc:spChg chg="add mod">
          <ac:chgData name="Ciancaglini, Facundo" userId="e6b412bc-1427-4223-9694-81d0fa041e26" providerId="ADAL" clId="{7BD3C9BA-2250-458B-A898-A9D4BEFF88AD}" dt="2025-05-12T12:18:54.074" v="692" actId="20577"/>
          <ac:spMkLst>
            <pc:docMk/>
            <pc:sldMk cId="645601561" sldId="2147376761"/>
            <ac:spMk id="16" creationId="{703E33F4-FCA2-D07D-FFA1-71011608E584}"/>
          </ac:spMkLst>
        </pc:spChg>
      </pc:sldChg>
      <pc:sldChg chg="addSp delSp modSp add mod">
        <pc:chgData name="Ciancaglini, Facundo" userId="e6b412bc-1427-4223-9694-81d0fa041e26" providerId="ADAL" clId="{7BD3C9BA-2250-458B-A898-A9D4BEFF88AD}" dt="2025-05-13T11:58:59.628" v="2194" actId="14100"/>
        <pc:sldMkLst>
          <pc:docMk/>
          <pc:sldMk cId="3214684984" sldId="2147468604"/>
        </pc:sldMkLst>
        <pc:spChg chg="del">
          <ac:chgData name="Ciancaglini, Facundo" userId="e6b412bc-1427-4223-9694-81d0fa041e26" providerId="ADAL" clId="{7BD3C9BA-2250-458B-A898-A9D4BEFF88AD}" dt="2025-05-13T11:43:34.537" v="2168" actId="478"/>
          <ac:spMkLst>
            <pc:docMk/>
            <pc:sldMk cId="3214684984" sldId="2147468604"/>
            <ac:spMk id="3" creationId="{716C9E95-C061-4215-A0E3-E12AFD470868}"/>
          </ac:spMkLst>
        </pc:spChg>
        <pc:spChg chg="add del mod">
          <ac:chgData name="Ciancaglini, Facundo" userId="e6b412bc-1427-4223-9694-81d0fa041e26" providerId="ADAL" clId="{7BD3C9BA-2250-458B-A898-A9D4BEFF88AD}" dt="2025-05-13T11:43:37.292" v="2169" actId="478"/>
          <ac:spMkLst>
            <pc:docMk/>
            <pc:sldMk cId="3214684984" sldId="2147468604"/>
            <ac:spMk id="4" creationId="{B2CFC42A-1C2D-9B6A-706F-B0831277D12F}"/>
          </ac:spMkLst>
        </pc:spChg>
        <pc:spChg chg="add mod">
          <ac:chgData name="Ciancaglini, Facundo" userId="e6b412bc-1427-4223-9694-81d0fa041e26" providerId="ADAL" clId="{7BD3C9BA-2250-458B-A898-A9D4BEFF88AD}" dt="2025-05-13T11:58:59.628" v="2194" actId="14100"/>
          <ac:spMkLst>
            <pc:docMk/>
            <pc:sldMk cId="3214684984" sldId="2147468604"/>
            <ac:spMk id="6" creationId="{0689CF78-0925-18E5-194F-01905F861ABC}"/>
          </ac:spMkLst>
        </pc:spChg>
        <pc:spChg chg="add mod">
          <ac:chgData name="Ciancaglini, Facundo" userId="e6b412bc-1427-4223-9694-81d0fa041e26" providerId="ADAL" clId="{7BD3C9BA-2250-458B-A898-A9D4BEFF88AD}" dt="2025-05-13T11:58:54.954" v="2193" actId="1036"/>
          <ac:spMkLst>
            <pc:docMk/>
            <pc:sldMk cId="3214684984" sldId="2147468604"/>
            <ac:spMk id="8" creationId="{B2A055BA-567A-6A3D-1020-5096A71F4E86}"/>
          </ac:spMkLst>
        </pc:spChg>
        <pc:spChg chg="del">
          <ac:chgData name="Ciancaglini, Facundo" userId="e6b412bc-1427-4223-9694-81d0fa041e26" providerId="ADAL" clId="{7BD3C9BA-2250-458B-A898-A9D4BEFF88AD}" dt="2025-05-13T11:43:38.482" v="2170" actId="478"/>
          <ac:spMkLst>
            <pc:docMk/>
            <pc:sldMk cId="3214684984" sldId="2147468604"/>
            <ac:spMk id="13" creationId="{C29A7935-63BD-44CD-9BD3-936EA4E8511E}"/>
          </ac:spMkLst>
        </pc:spChg>
      </pc:sldChg>
      <pc:sldChg chg="del mod modShow">
        <pc:chgData name="Ciancaglini, Facundo" userId="e6b412bc-1427-4223-9694-81d0fa041e26" providerId="ADAL" clId="{7BD3C9BA-2250-458B-A898-A9D4BEFF88AD}" dt="2025-05-13T13:43:50.274" v="2441" actId="47"/>
        <pc:sldMkLst>
          <pc:docMk/>
          <pc:sldMk cId="3389913476" sldId="2147468622"/>
        </pc:sldMkLst>
      </pc:sldChg>
      <pc:sldChg chg="ord">
        <pc:chgData name="Ciancaglini, Facundo" userId="e6b412bc-1427-4223-9694-81d0fa041e26" providerId="ADAL" clId="{7BD3C9BA-2250-458B-A898-A9D4BEFF88AD}" dt="2025-05-13T13:38:47.130" v="2434"/>
        <pc:sldMkLst>
          <pc:docMk/>
          <pc:sldMk cId="1872461963" sldId="2147468678"/>
        </pc:sldMkLst>
      </pc:sldChg>
      <pc:sldChg chg="addSp delSp modSp add mod ord modShow">
        <pc:chgData name="Ciancaglini, Facundo" userId="e6b412bc-1427-4223-9694-81d0fa041e26" providerId="ADAL" clId="{7BD3C9BA-2250-458B-A898-A9D4BEFF88AD}" dt="2025-05-12T18:19:36.729" v="1150"/>
        <pc:sldMkLst>
          <pc:docMk/>
          <pc:sldMk cId="276389410" sldId="2147468714"/>
        </pc:sldMkLst>
        <pc:spChg chg="mod">
          <ac:chgData name="Ciancaglini, Facundo" userId="e6b412bc-1427-4223-9694-81d0fa041e26" providerId="ADAL" clId="{7BD3C9BA-2250-458B-A898-A9D4BEFF88AD}" dt="2025-05-12T16:17:28.155" v="1024"/>
          <ac:spMkLst>
            <pc:docMk/>
            <pc:sldMk cId="276389410" sldId="2147468714"/>
            <ac:spMk id="2" creationId="{06DD2099-108D-A8E7-9F84-7A7E81A19263}"/>
          </ac:spMkLst>
        </pc:spChg>
        <pc:spChg chg="add mod">
          <ac:chgData name="Ciancaglini, Facundo" userId="e6b412bc-1427-4223-9694-81d0fa041e26" providerId="ADAL" clId="{7BD3C9BA-2250-458B-A898-A9D4BEFF88AD}" dt="2025-05-12T16:04:18.767" v="971" actId="6549"/>
          <ac:spMkLst>
            <pc:docMk/>
            <pc:sldMk cId="276389410" sldId="2147468714"/>
            <ac:spMk id="3" creationId="{221BAAA8-9C28-8C13-FAA1-6B854BFC3CA6}"/>
          </ac:spMkLst>
        </pc:spChg>
        <pc:spChg chg="mod">
          <ac:chgData name="Ciancaglini, Facundo" userId="e6b412bc-1427-4223-9694-81d0fa041e26" providerId="ADAL" clId="{7BD3C9BA-2250-458B-A898-A9D4BEFF88AD}" dt="2025-05-12T17:43:53.972" v="1040" actId="1035"/>
          <ac:spMkLst>
            <pc:docMk/>
            <pc:sldMk cId="276389410" sldId="2147468714"/>
            <ac:spMk id="24" creationId="{5750ED08-58B9-BF39-5525-C54113B9368F}"/>
          </ac:spMkLst>
        </pc:spChg>
        <pc:spChg chg="mod">
          <ac:chgData name="Ciancaglini, Facundo" userId="e6b412bc-1427-4223-9694-81d0fa041e26" providerId="ADAL" clId="{7BD3C9BA-2250-458B-A898-A9D4BEFF88AD}" dt="2025-05-12T17:43:53.972" v="1040" actId="1035"/>
          <ac:spMkLst>
            <pc:docMk/>
            <pc:sldMk cId="276389410" sldId="2147468714"/>
            <ac:spMk id="25" creationId="{0F08F2D7-FDAD-E280-B3C1-DE1E2D53C1BB}"/>
          </ac:spMkLst>
        </pc:spChg>
        <pc:spChg chg="mod">
          <ac:chgData name="Ciancaglini, Facundo" userId="e6b412bc-1427-4223-9694-81d0fa041e26" providerId="ADAL" clId="{7BD3C9BA-2250-458B-A898-A9D4BEFF88AD}" dt="2025-05-12T17:43:53.972" v="1040" actId="1035"/>
          <ac:spMkLst>
            <pc:docMk/>
            <pc:sldMk cId="276389410" sldId="2147468714"/>
            <ac:spMk id="26" creationId="{6425571A-E458-C98C-3656-A95993CE4309}"/>
          </ac:spMkLst>
        </pc:spChg>
        <pc:spChg chg="mod">
          <ac:chgData name="Ciancaglini, Facundo" userId="e6b412bc-1427-4223-9694-81d0fa041e26" providerId="ADAL" clId="{7BD3C9BA-2250-458B-A898-A9D4BEFF88AD}" dt="2025-05-12T17:43:53.972" v="1040" actId="1035"/>
          <ac:spMkLst>
            <pc:docMk/>
            <pc:sldMk cId="276389410" sldId="2147468714"/>
            <ac:spMk id="27" creationId="{4144453D-9D8C-9B83-BECF-1C7DDA32DC4C}"/>
          </ac:spMkLst>
        </pc:spChg>
        <pc:spChg chg="mod">
          <ac:chgData name="Ciancaglini, Facundo" userId="e6b412bc-1427-4223-9694-81d0fa041e26" providerId="ADAL" clId="{7BD3C9BA-2250-458B-A898-A9D4BEFF88AD}" dt="2025-05-12T17:43:53.972" v="1040" actId="1035"/>
          <ac:spMkLst>
            <pc:docMk/>
            <pc:sldMk cId="276389410" sldId="2147468714"/>
            <ac:spMk id="29" creationId="{7A0EE306-B358-6109-89C9-50B078C4F085}"/>
          </ac:spMkLst>
        </pc:spChg>
        <pc:spChg chg="mod">
          <ac:chgData name="Ciancaglini, Facundo" userId="e6b412bc-1427-4223-9694-81d0fa041e26" providerId="ADAL" clId="{7BD3C9BA-2250-458B-A898-A9D4BEFF88AD}" dt="2025-05-12T17:43:53.972" v="1040" actId="1035"/>
          <ac:spMkLst>
            <pc:docMk/>
            <pc:sldMk cId="276389410" sldId="2147468714"/>
            <ac:spMk id="30" creationId="{8040D76A-07A1-0FA1-DC1D-ADB2151820C8}"/>
          </ac:spMkLst>
        </pc:spChg>
        <pc:spChg chg="mod">
          <ac:chgData name="Ciancaglini, Facundo" userId="e6b412bc-1427-4223-9694-81d0fa041e26" providerId="ADAL" clId="{7BD3C9BA-2250-458B-A898-A9D4BEFF88AD}" dt="2025-05-12T17:43:53.972" v="1040" actId="1035"/>
          <ac:spMkLst>
            <pc:docMk/>
            <pc:sldMk cId="276389410" sldId="2147468714"/>
            <ac:spMk id="31" creationId="{24D8BCF8-BF85-C993-04EF-8D69B355533F}"/>
          </ac:spMkLst>
        </pc:spChg>
        <pc:spChg chg="mod">
          <ac:chgData name="Ciancaglini, Facundo" userId="e6b412bc-1427-4223-9694-81d0fa041e26" providerId="ADAL" clId="{7BD3C9BA-2250-458B-A898-A9D4BEFF88AD}" dt="2025-05-12T17:43:53.972" v="1040" actId="1035"/>
          <ac:spMkLst>
            <pc:docMk/>
            <pc:sldMk cId="276389410" sldId="2147468714"/>
            <ac:spMk id="32" creationId="{570CADB1-51B6-315C-BFDE-7485AF6F5489}"/>
          </ac:spMkLst>
        </pc:spChg>
        <pc:spChg chg="mod">
          <ac:chgData name="Ciancaglini, Facundo" userId="e6b412bc-1427-4223-9694-81d0fa041e26" providerId="ADAL" clId="{7BD3C9BA-2250-458B-A898-A9D4BEFF88AD}" dt="2025-05-12T17:43:53.972" v="1040" actId="1035"/>
          <ac:spMkLst>
            <pc:docMk/>
            <pc:sldMk cId="276389410" sldId="2147468714"/>
            <ac:spMk id="33" creationId="{7A3EAA8C-76E6-1EDF-7EA9-AF0AEA6DA405}"/>
          </ac:spMkLst>
        </pc:spChg>
        <pc:spChg chg="mod">
          <ac:chgData name="Ciancaglini, Facundo" userId="e6b412bc-1427-4223-9694-81d0fa041e26" providerId="ADAL" clId="{7BD3C9BA-2250-458B-A898-A9D4BEFF88AD}" dt="2025-05-12T17:43:53.972" v="1040" actId="1035"/>
          <ac:spMkLst>
            <pc:docMk/>
            <pc:sldMk cId="276389410" sldId="2147468714"/>
            <ac:spMk id="35" creationId="{F437F499-AA6A-D695-7309-14FAFFD345D8}"/>
          </ac:spMkLst>
        </pc:spChg>
        <pc:spChg chg="add del mod">
          <ac:chgData name="Ciancaglini, Facundo" userId="e6b412bc-1427-4223-9694-81d0fa041e26" providerId="ADAL" clId="{7BD3C9BA-2250-458B-A898-A9D4BEFF88AD}" dt="2025-05-12T16:09:18.062" v="1013" actId="478"/>
          <ac:spMkLst>
            <pc:docMk/>
            <pc:sldMk cId="276389410" sldId="2147468714"/>
            <ac:spMk id="36" creationId="{695F3904-1F6A-5A3B-241F-2085488FE529}"/>
          </ac:spMkLst>
        </pc:spChg>
        <pc:spChg chg="del">
          <ac:chgData name="Ciancaglini, Facundo" userId="e6b412bc-1427-4223-9694-81d0fa041e26" providerId="ADAL" clId="{7BD3C9BA-2250-458B-A898-A9D4BEFF88AD}" dt="2025-05-12T17:45:36.084" v="1087" actId="478"/>
          <ac:spMkLst>
            <pc:docMk/>
            <pc:sldMk cId="276389410" sldId="2147468714"/>
            <ac:spMk id="51" creationId="{808AB0B4-8F18-E2AB-3528-A48694ADDC1A}"/>
          </ac:spMkLst>
        </pc:spChg>
        <pc:spChg chg="add del mod">
          <ac:chgData name="Ciancaglini, Facundo" userId="e6b412bc-1427-4223-9694-81d0fa041e26" providerId="ADAL" clId="{7BD3C9BA-2250-458B-A898-A9D4BEFF88AD}" dt="2025-05-12T17:46:49.141" v="1136" actId="478"/>
          <ac:spMkLst>
            <pc:docMk/>
            <pc:sldMk cId="276389410" sldId="2147468714"/>
            <ac:spMk id="52" creationId="{0ECAAED9-2614-9A0A-A009-4FA3FDC482BF}"/>
          </ac:spMkLst>
        </pc:spChg>
        <pc:spChg chg="del">
          <ac:chgData name="Ciancaglini, Facundo" userId="e6b412bc-1427-4223-9694-81d0fa041e26" providerId="ADAL" clId="{7BD3C9BA-2250-458B-A898-A9D4BEFF88AD}" dt="2025-05-12T17:45:54.953" v="1097" actId="478"/>
          <ac:spMkLst>
            <pc:docMk/>
            <pc:sldMk cId="276389410" sldId="2147468714"/>
            <ac:spMk id="53" creationId="{8832C9D5-6497-7A03-CD16-705CDBA9A6A4}"/>
          </ac:spMkLst>
        </pc:spChg>
        <pc:spChg chg="mod">
          <ac:chgData name="Ciancaglini, Facundo" userId="e6b412bc-1427-4223-9694-81d0fa041e26" providerId="ADAL" clId="{7BD3C9BA-2250-458B-A898-A9D4BEFF88AD}" dt="2025-05-12T16:16:51.504" v="1017" actId="6549"/>
          <ac:spMkLst>
            <pc:docMk/>
            <pc:sldMk cId="276389410" sldId="2147468714"/>
            <ac:spMk id="54" creationId="{1F8A96E9-A4E9-5360-E8BF-482EF6E1336D}"/>
          </ac:spMkLst>
        </pc:spChg>
        <pc:spChg chg="mod">
          <ac:chgData name="Ciancaglini, Facundo" userId="e6b412bc-1427-4223-9694-81d0fa041e26" providerId="ADAL" clId="{7BD3C9BA-2250-458B-A898-A9D4BEFF88AD}" dt="2025-05-12T17:45:17.628" v="1086"/>
          <ac:spMkLst>
            <pc:docMk/>
            <pc:sldMk cId="276389410" sldId="2147468714"/>
            <ac:spMk id="64" creationId="{B11CE996-5429-DC86-4983-25E67DAF7636}"/>
          </ac:spMkLst>
        </pc:spChg>
        <pc:picChg chg="mod">
          <ac:chgData name="Ciancaglini, Facundo" userId="e6b412bc-1427-4223-9694-81d0fa041e26" providerId="ADAL" clId="{7BD3C9BA-2250-458B-A898-A9D4BEFF88AD}" dt="2025-05-12T17:48:13.855" v="1139" actId="14100"/>
          <ac:picMkLst>
            <pc:docMk/>
            <pc:sldMk cId="276389410" sldId="2147468714"/>
            <ac:picMk id="43" creationId="{F9A74621-8F2C-7777-5210-0C269B72CA98}"/>
          </ac:picMkLst>
        </pc:picChg>
        <pc:picChg chg="mod">
          <ac:chgData name="Ciancaglini, Facundo" userId="e6b412bc-1427-4223-9694-81d0fa041e26" providerId="ADAL" clId="{7BD3C9BA-2250-458B-A898-A9D4BEFF88AD}" dt="2025-05-12T17:48:26.185" v="1143" actId="14100"/>
          <ac:picMkLst>
            <pc:docMk/>
            <pc:sldMk cId="276389410" sldId="2147468714"/>
            <ac:picMk id="45" creationId="{400170CE-6969-00A5-FB5F-B065E8BD3DD0}"/>
          </ac:picMkLst>
        </pc:picChg>
        <pc:picChg chg="mod">
          <ac:chgData name="Ciancaglini, Facundo" userId="e6b412bc-1427-4223-9694-81d0fa041e26" providerId="ADAL" clId="{7BD3C9BA-2250-458B-A898-A9D4BEFF88AD}" dt="2025-05-12T17:48:31.302" v="1145" actId="14100"/>
          <ac:picMkLst>
            <pc:docMk/>
            <pc:sldMk cId="276389410" sldId="2147468714"/>
            <ac:picMk id="47" creationId="{F2093C12-DE68-B17A-DB50-823929495FD1}"/>
          </ac:picMkLst>
        </pc:picChg>
        <pc:picChg chg="add del">
          <ac:chgData name="Ciancaglini, Facundo" userId="e6b412bc-1427-4223-9694-81d0fa041e26" providerId="ADAL" clId="{7BD3C9BA-2250-458B-A898-A9D4BEFF88AD}" dt="2025-05-12T17:45:51.677" v="1096" actId="478"/>
          <ac:picMkLst>
            <pc:docMk/>
            <pc:sldMk cId="276389410" sldId="2147468714"/>
            <ac:picMk id="57" creationId="{1C96C33E-29DC-C7D5-ED0B-8C771F64FD5B}"/>
          </ac:picMkLst>
        </pc:picChg>
        <pc:picChg chg="add del mod">
          <ac:chgData name="Ciancaglini, Facundo" userId="e6b412bc-1427-4223-9694-81d0fa041e26" providerId="ADAL" clId="{7BD3C9BA-2250-458B-A898-A9D4BEFF88AD}" dt="2025-05-12T17:46:47.651" v="1135" actId="478"/>
          <ac:picMkLst>
            <pc:docMk/>
            <pc:sldMk cId="276389410" sldId="2147468714"/>
            <ac:picMk id="60" creationId="{B1AB3399-7119-E6ED-66E0-F071F05A1591}"/>
          </ac:picMkLst>
        </pc:picChg>
        <pc:picChg chg="del">
          <ac:chgData name="Ciancaglini, Facundo" userId="e6b412bc-1427-4223-9694-81d0fa041e26" providerId="ADAL" clId="{7BD3C9BA-2250-458B-A898-A9D4BEFF88AD}" dt="2025-05-12T17:46:03.843" v="1098" actId="478"/>
          <ac:picMkLst>
            <pc:docMk/>
            <pc:sldMk cId="276389410" sldId="2147468714"/>
            <ac:picMk id="61" creationId="{F6FD19EE-B3EC-216B-DDE1-7CB9A95C1C84}"/>
          </ac:picMkLst>
        </pc:picChg>
      </pc:sldChg>
      <pc:sldChg chg="addSp delSp modSp mod">
        <pc:chgData name="Ciancaglini, Facundo" userId="e6b412bc-1427-4223-9694-81d0fa041e26" providerId="ADAL" clId="{7BD3C9BA-2250-458B-A898-A9D4BEFF88AD}" dt="2025-05-08T18:01:34.125" v="34" actId="478"/>
        <pc:sldMkLst>
          <pc:docMk/>
          <pc:sldMk cId="991095958" sldId="2147471749"/>
        </pc:sldMkLst>
        <pc:spChg chg="mod">
          <ac:chgData name="Ciancaglini, Facundo" userId="e6b412bc-1427-4223-9694-81d0fa041e26" providerId="ADAL" clId="{7BD3C9BA-2250-458B-A898-A9D4BEFF88AD}" dt="2025-05-08T17:54:41.256" v="28" actId="1076"/>
          <ac:spMkLst>
            <pc:docMk/>
            <pc:sldMk cId="991095958" sldId="2147471749"/>
            <ac:spMk id="5" creationId="{DB70372D-8AA8-F85E-A08A-17C8D11E1AD1}"/>
          </ac:spMkLst>
        </pc:spChg>
        <pc:spChg chg="mod">
          <ac:chgData name="Ciancaglini, Facundo" userId="e6b412bc-1427-4223-9694-81d0fa041e26" providerId="ADAL" clId="{7BD3C9BA-2250-458B-A898-A9D4BEFF88AD}" dt="2025-05-08T17:54:41.256" v="28" actId="1076"/>
          <ac:spMkLst>
            <pc:docMk/>
            <pc:sldMk cId="991095958" sldId="2147471749"/>
            <ac:spMk id="6" creationId="{7C835550-BB88-0DAB-8447-0A4A51C46BEA}"/>
          </ac:spMkLst>
        </pc:spChg>
        <pc:spChg chg="mod">
          <ac:chgData name="Ciancaglini, Facundo" userId="e6b412bc-1427-4223-9694-81d0fa041e26" providerId="ADAL" clId="{7BD3C9BA-2250-458B-A898-A9D4BEFF88AD}" dt="2025-05-08T17:54:41.256" v="28" actId="1076"/>
          <ac:spMkLst>
            <pc:docMk/>
            <pc:sldMk cId="991095958" sldId="2147471749"/>
            <ac:spMk id="7" creationId="{AF2B0A72-191B-5DFB-EB7A-23758BEF52F5}"/>
          </ac:spMkLst>
        </pc:spChg>
        <pc:spChg chg="mod">
          <ac:chgData name="Ciancaglini, Facundo" userId="e6b412bc-1427-4223-9694-81d0fa041e26" providerId="ADAL" clId="{7BD3C9BA-2250-458B-A898-A9D4BEFF88AD}" dt="2025-05-08T17:54:41.256" v="28" actId="1076"/>
          <ac:spMkLst>
            <pc:docMk/>
            <pc:sldMk cId="991095958" sldId="2147471749"/>
            <ac:spMk id="8" creationId="{2E0E7528-2EC9-9361-4439-0AC5325B0684}"/>
          </ac:spMkLst>
        </pc:spChg>
        <pc:spChg chg="mod">
          <ac:chgData name="Ciancaglini, Facundo" userId="e6b412bc-1427-4223-9694-81d0fa041e26" providerId="ADAL" clId="{7BD3C9BA-2250-458B-A898-A9D4BEFF88AD}" dt="2025-05-08T17:54:22.067" v="25" actId="1076"/>
          <ac:spMkLst>
            <pc:docMk/>
            <pc:sldMk cId="991095958" sldId="2147471749"/>
            <ac:spMk id="95" creationId="{25072550-10F9-F75D-3894-F0D18A925890}"/>
          </ac:spMkLst>
        </pc:spChg>
        <pc:spChg chg="mod">
          <ac:chgData name="Ciancaglini, Facundo" userId="e6b412bc-1427-4223-9694-81d0fa041e26" providerId="ADAL" clId="{7BD3C9BA-2250-458B-A898-A9D4BEFF88AD}" dt="2025-05-08T17:54:54.121" v="30" actId="14100"/>
          <ac:spMkLst>
            <pc:docMk/>
            <pc:sldMk cId="991095958" sldId="2147471749"/>
            <ac:spMk id="173" creationId="{30BC12DE-4FE1-FE60-314B-CE86A8736278}"/>
          </ac:spMkLst>
        </pc:spChg>
        <pc:grpChg chg="add mod">
          <ac:chgData name="Ciancaglini, Facundo" userId="e6b412bc-1427-4223-9694-81d0fa041e26" providerId="ADAL" clId="{7BD3C9BA-2250-458B-A898-A9D4BEFF88AD}" dt="2025-05-08T17:54:41.256" v="28" actId="1076"/>
          <ac:grpSpMkLst>
            <pc:docMk/>
            <pc:sldMk cId="991095958" sldId="2147471749"/>
            <ac:grpSpMk id="3" creationId="{3BD094ED-6539-BED8-4E81-8F2234A72FDE}"/>
          </ac:grpSpMkLst>
        </pc:grpChg>
      </pc:sldChg>
      <pc:sldChg chg="delSp mod">
        <pc:chgData name="Ciancaglini, Facundo" userId="e6b412bc-1427-4223-9694-81d0fa041e26" providerId="ADAL" clId="{7BD3C9BA-2250-458B-A898-A9D4BEFF88AD}" dt="2025-05-13T11:25:34.677" v="2114" actId="478"/>
        <pc:sldMkLst>
          <pc:docMk/>
          <pc:sldMk cId="2440743253" sldId="2147477825"/>
        </pc:sldMkLst>
        <pc:spChg chg="del">
          <ac:chgData name="Ciancaglini, Facundo" userId="e6b412bc-1427-4223-9694-81d0fa041e26" providerId="ADAL" clId="{7BD3C9BA-2250-458B-A898-A9D4BEFF88AD}" dt="2025-05-13T11:25:34.677" v="2114" actId="478"/>
          <ac:spMkLst>
            <pc:docMk/>
            <pc:sldMk cId="2440743253" sldId="2147477825"/>
            <ac:spMk id="2" creationId="{501403CC-C4EB-3B14-05FF-F5EEE976D1B4}"/>
          </ac:spMkLst>
        </pc:spChg>
      </pc:sldChg>
      <pc:sldChg chg="delSp mod">
        <pc:chgData name="Ciancaglini, Facundo" userId="e6b412bc-1427-4223-9694-81d0fa041e26" providerId="ADAL" clId="{7BD3C9BA-2250-458B-A898-A9D4BEFF88AD}" dt="2025-05-08T18:01:26.767" v="33" actId="478"/>
        <pc:sldMkLst>
          <pc:docMk/>
          <pc:sldMk cId="3366382352" sldId="2147477854"/>
        </pc:sldMkLst>
      </pc:sldChg>
      <pc:sldChg chg="delSp modSp mod">
        <pc:chgData name="Ciancaglini, Facundo" userId="e6b412bc-1427-4223-9694-81d0fa041e26" providerId="ADAL" clId="{7BD3C9BA-2250-458B-A898-A9D4BEFF88AD}" dt="2025-05-08T20:09:36.645" v="173" actId="6549"/>
        <pc:sldMkLst>
          <pc:docMk/>
          <pc:sldMk cId="975654834" sldId="2147477859"/>
        </pc:sldMkLst>
        <pc:spChg chg="mod">
          <ac:chgData name="Ciancaglini, Facundo" userId="e6b412bc-1427-4223-9694-81d0fa041e26" providerId="ADAL" clId="{7BD3C9BA-2250-458B-A898-A9D4BEFF88AD}" dt="2025-05-08T20:09:36.645" v="173" actId="6549"/>
          <ac:spMkLst>
            <pc:docMk/>
            <pc:sldMk cId="975654834" sldId="2147477859"/>
            <ac:spMk id="108" creationId="{BBDF4B65-1CA2-2A40-AABF-1992AFB2D93D}"/>
          </ac:spMkLst>
        </pc:spChg>
      </pc:sldChg>
      <pc:sldChg chg="del mod modShow">
        <pc:chgData name="Ciancaglini, Facundo" userId="e6b412bc-1427-4223-9694-81d0fa041e26" providerId="ADAL" clId="{7BD3C9BA-2250-458B-A898-A9D4BEFF88AD}" dt="2025-05-13T13:40:06.236" v="2435" actId="47"/>
        <pc:sldMkLst>
          <pc:docMk/>
          <pc:sldMk cId="2449284000" sldId="2147477861"/>
        </pc:sldMkLst>
      </pc:sldChg>
      <pc:sldChg chg="del mod ord modShow">
        <pc:chgData name="Ciancaglini, Facundo" userId="e6b412bc-1427-4223-9694-81d0fa041e26" providerId="ADAL" clId="{7BD3C9BA-2250-458B-A898-A9D4BEFF88AD}" dt="2025-05-13T13:40:06.236" v="2435" actId="47"/>
        <pc:sldMkLst>
          <pc:docMk/>
          <pc:sldMk cId="120357792" sldId="2147477862"/>
        </pc:sldMkLst>
      </pc:sldChg>
      <pc:sldChg chg="addSp modSp mod">
        <pc:chgData name="Ciancaglini, Facundo" userId="e6b412bc-1427-4223-9694-81d0fa041e26" providerId="ADAL" clId="{7BD3C9BA-2250-458B-A898-A9D4BEFF88AD}" dt="2025-05-13T14:31:23.872" v="2559" actId="20577"/>
        <pc:sldMkLst>
          <pc:docMk/>
          <pc:sldMk cId="73602427" sldId="2147477864"/>
        </pc:sldMkLst>
        <pc:spChg chg="add mod">
          <ac:chgData name="Ciancaglini, Facundo" userId="e6b412bc-1427-4223-9694-81d0fa041e26" providerId="ADAL" clId="{7BD3C9BA-2250-458B-A898-A9D4BEFF88AD}" dt="2025-05-13T14:31:23.872" v="2559" actId="20577"/>
          <ac:spMkLst>
            <pc:docMk/>
            <pc:sldMk cId="73602427" sldId="2147477864"/>
            <ac:spMk id="3" creationId="{BB3DC7D4-C5EF-08FE-7A63-80F2C1E168E2}"/>
          </ac:spMkLst>
        </pc:spChg>
      </pc:sldChg>
      <pc:sldChg chg="modSp mod">
        <pc:chgData name="Ciancaglini, Facundo" userId="e6b412bc-1427-4223-9694-81d0fa041e26" providerId="ADAL" clId="{7BD3C9BA-2250-458B-A898-A9D4BEFF88AD}" dt="2025-05-12T13:27:03.728" v="702" actId="6549"/>
        <pc:sldMkLst>
          <pc:docMk/>
          <pc:sldMk cId="1622859496" sldId="2147480653"/>
        </pc:sldMkLst>
        <pc:spChg chg="mod">
          <ac:chgData name="Ciancaglini, Facundo" userId="e6b412bc-1427-4223-9694-81d0fa041e26" providerId="ADAL" clId="{7BD3C9BA-2250-458B-A898-A9D4BEFF88AD}" dt="2025-05-12T13:27:03.728" v="702" actId="6549"/>
          <ac:spMkLst>
            <pc:docMk/>
            <pc:sldMk cId="1622859496" sldId="2147480653"/>
            <ac:spMk id="27" creationId="{6CB32B98-743B-EE4D-95F6-0B14D2A41F1F}"/>
          </ac:spMkLst>
        </pc:spChg>
      </pc:sldChg>
      <pc:sldChg chg="delSp modSp mod">
        <pc:chgData name="Ciancaglini, Facundo" userId="e6b412bc-1427-4223-9694-81d0fa041e26" providerId="ADAL" clId="{7BD3C9BA-2250-458B-A898-A9D4BEFF88AD}" dt="2025-05-12T19:13:30.323" v="1829" actId="1035"/>
        <pc:sldMkLst>
          <pc:docMk/>
          <pc:sldMk cId="2252897772" sldId="2147480654"/>
        </pc:sldMkLst>
        <pc:spChg chg="mod">
          <ac:chgData name="Ciancaglini, Facundo" userId="e6b412bc-1427-4223-9694-81d0fa041e26" providerId="ADAL" clId="{7BD3C9BA-2250-458B-A898-A9D4BEFF88AD}" dt="2025-05-12T13:28:27.787" v="704" actId="1076"/>
          <ac:spMkLst>
            <pc:docMk/>
            <pc:sldMk cId="2252897772" sldId="2147480654"/>
            <ac:spMk id="9" creationId="{C7A9AE62-242A-9E92-18E0-7DD108C7433E}"/>
          </ac:spMkLst>
        </pc:spChg>
        <pc:spChg chg="mod">
          <ac:chgData name="Ciancaglini, Facundo" userId="e6b412bc-1427-4223-9694-81d0fa041e26" providerId="ADAL" clId="{7BD3C9BA-2250-458B-A898-A9D4BEFF88AD}" dt="2025-05-12T13:31:02.100" v="753" actId="1036"/>
          <ac:spMkLst>
            <pc:docMk/>
            <pc:sldMk cId="2252897772" sldId="2147480654"/>
            <ac:spMk id="38" creationId="{F2DF1053-1F44-C4B0-BF68-E4D5BC793537}"/>
          </ac:spMkLst>
        </pc:spChg>
        <pc:spChg chg="mod">
          <ac:chgData name="Ciancaglini, Facundo" userId="e6b412bc-1427-4223-9694-81d0fa041e26" providerId="ADAL" clId="{7BD3C9BA-2250-458B-A898-A9D4BEFF88AD}" dt="2025-05-12T13:31:02.100" v="753" actId="1036"/>
          <ac:spMkLst>
            <pc:docMk/>
            <pc:sldMk cId="2252897772" sldId="2147480654"/>
            <ac:spMk id="42" creationId="{8AED4135-E5C3-B83B-AABB-A7B684971061}"/>
          </ac:spMkLst>
        </pc:spChg>
        <pc:spChg chg="mod">
          <ac:chgData name="Ciancaglini, Facundo" userId="e6b412bc-1427-4223-9694-81d0fa041e26" providerId="ADAL" clId="{7BD3C9BA-2250-458B-A898-A9D4BEFF88AD}" dt="2025-05-12T13:31:02.100" v="753" actId="1036"/>
          <ac:spMkLst>
            <pc:docMk/>
            <pc:sldMk cId="2252897772" sldId="2147480654"/>
            <ac:spMk id="52" creationId="{CF3EB7AF-EEA4-58B0-F44A-6510BCA01D2E}"/>
          </ac:spMkLst>
        </pc:spChg>
        <pc:spChg chg="mod">
          <ac:chgData name="Ciancaglini, Facundo" userId="e6b412bc-1427-4223-9694-81d0fa041e26" providerId="ADAL" clId="{7BD3C9BA-2250-458B-A898-A9D4BEFF88AD}" dt="2025-05-12T13:31:02.100" v="753" actId="1036"/>
          <ac:spMkLst>
            <pc:docMk/>
            <pc:sldMk cId="2252897772" sldId="2147480654"/>
            <ac:spMk id="53" creationId="{08DE24D3-0034-305B-606D-BB2F3349DD85}"/>
          </ac:spMkLst>
        </pc:spChg>
        <pc:spChg chg="mod">
          <ac:chgData name="Ciancaglini, Facundo" userId="e6b412bc-1427-4223-9694-81d0fa041e26" providerId="ADAL" clId="{7BD3C9BA-2250-458B-A898-A9D4BEFF88AD}" dt="2025-05-12T13:31:02.100" v="753" actId="1036"/>
          <ac:spMkLst>
            <pc:docMk/>
            <pc:sldMk cId="2252897772" sldId="2147480654"/>
            <ac:spMk id="57" creationId="{9891E920-E593-1880-5A3B-D869C2CE5EB9}"/>
          </ac:spMkLst>
        </pc:spChg>
        <pc:spChg chg="mod">
          <ac:chgData name="Ciancaglini, Facundo" userId="e6b412bc-1427-4223-9694-81d0fa041e26" providerId="ADAL" clId="{7BD3C9BA-2250-458B-A898-A9D4BEFF88AD}" dt="2025-05-12T13:31:02.100" v="753" actId="1036"/>
          <ac:spMkLst>
            <pc:docMk/>
            <pc:sldMk cId="2252897772" sldId="2147480654"/>
            <ac:spMk id="70" creationId="{AA31DD12-3B78-9965-7E98-BBFE82A5A2D1}"/>
          </ac:spMkLst>
        </pc:spChg>
        <pc:spChg chg="mod">
          <ac:chgData name="Ciancaglini, Facundo" userId="e6b412bc-1427-4223-9694-81d0fa041e26" providerId="ADAL" clId="{7BD3C9BA-2250-458B-A898-A9D4BEFF88AD}" dt="2025-05-12T19:13:30.323" v="1829" actId="1035"/>
          <ac:spMkLst>
            <pc:docMk/>
            <pc:sldMk cId="2252897772" sldId="2147480654"/>
            <ac:spMk id="76" creationId="{6D33153C-1CD8-8743-A0BD-E6D1C2F02F55}"/>
          </ac:spMkLst>
        </pc:spChg>
        <pc:spChg chg="mod">
          <ac:chgData name="Ciancaglini, Facundo" userId="e6b412bc-1427-4223-9694-81d0fa041e26" providerId="ADAL" clId="{7BD3C9BA-2250-458B-A898-A9D4BEFF88AD}" dt="2025-05-12T13:30:37.648" v="748" actId="1036"/>
          <ac:spMkLst>
            <pc:docMk/>
            <pc:sldMk cId="2252897772" sldId="2147480654"/>
            <ac:spMk id="79" creationId="{0B9C12C1-18CA-2965-D79C-B9A3217510D3}"/>
          </ac:spMkLst>
        </pc:spChg>
        <pc:spChg chg="mod">
          <ac:chgData name="Ciancaglini, Facundo" userId="e6b412bc-1427-4223-9694-81d0fa041e26" providerId="ADAL" clId="{7BD3C9BA-2250-458B-A898-A9D4BEFF88AD}" dt="2025-05-12T13:30:37.648" v="748" actId="1036"/>
          <ac:spMkLst>
            <pc:docMk/>
            <pc:sldMk cId="2252897772" sldId="2147480654"/>
            <ac:spMk id="80" creationId="{752D9C0F-2AE6-652F-65F3-DAF40BA2C162}"/>
          </ac:spMkLst>
        </pc:spChg>
        <pc:spChg chg="mod">
          <ac:chgData name="Ciancaglini, Facundo" userId="e6b412bc-1427-4223-9694-81d0fa041e26" providerId="ADAL" clId="{7BD3C9BA-2250-458B-A898-A9D4BEFF88AD}" dt="2025-05-12T13:31:02.100" v="753" actId="1036"/>
          <ac:spMkLst>
            <pc:docMk/>
            <pc:sldMk cId="2252897772" sldId="2147480654"/>
            <ac:spMk id="81" creationId="{96852503-FCF0-D1C5-2D16-3738BB35A692}"/>
          </ac:spMkLst>
        </pc:spChg>
        <pc:spChg chg="mod">
          <ac:chgData name="Ciancaglini, Facundo" userId="e6b412bc-1427-4223-9694-81d0fa041e26" providerId="ADAL" clId="{7BD3C9BA-2250-458B-A898-A9D4BEFF88AD}" dt="2025-05-12T13:30:37.648" v="748" actId="1036"/>
          <ac:spMkLst>
            <pc:docMk/>
            <pc:sldMk cId="2252897772" sldId="2147480654"/>
            <ac:spMk id="82" creationId="{0EF7417E-1DED-7E23-84DC-7009BA6F4AB4}"/>
          </ac:spMkLst>
        </pc:spChg>
        <pc:spChg chg="mod">
          <ac:chgData name="Ciancaglini, Facundo" userId="e6b412bc-1427-4223-9694-81d0fa041e26" providerId="ADAL" clId="{7BD3C9BA-2250-458B-A898-A9D4BEFF88AD}" dt="2025-05-12T13:31:02.100" v="753" actId="1036"/>
          <ac:spMkLst>
            <pc:docMk/>
            <pc:sldMk cId="2252897772" sldId="2147480654"/>
            <ac:spMk id="83" creationId="{15BCFC5D-D10A-144B-6849-BE664EBB75E3}"/>
          </ac:spMkLst>
        </pc:spChg>
        <pc:spChg chg="mod">
          <ac:chgData name="Ciancaglini, Facundo" userId="e6b412bc-1427-4223-9694-81d0fa041e26" providerId="ADAL" clId="{7BD3C9BA-2250-458B-A898-A9D4BEFF88AD}" dt="2025-05-12T13:30:37.648" v="748" actId="1036"/>
          <ac:spMkLst>
            <pc:docMk/>
            <pc:sldMk cId="2252897772" sldId="2147480654"/>
            <ac:spMk id="84" creationId="{ACC66316-7E32-002B-D0E0-6F78668EA160}"/>
          </ac:spMkLst>
        </pc:spChg>
        <pc:spChg chg="mod">
          <ac:chgData name="Ciancaglini, Facundo" userId="e6b412bc-1427-4223-9694-81d0fa041e26" providerId="ADAL" clId="{7BD3C9BA-2250-458B-A898-A9D4BEFF88AD}" dt="2025-05-12T13:30:37.648" v="748" actId="1036"/>
          <ac:spMkLst>
            <pc:docMk/>
            <pc:sldMk cId="2252897772" sldId="2147480654"/>
            <ac:spMk id="87" creationId="{5208D0C9-C622-9813-E6A6-901AA9D60B92}"/>
          </ac:spMkLst>
        </pc:spChg>
        <pc:spChg chg="mod">
          <ac:chgData name="Ciancaglini, Facundo" userId="e6b412bc-1427-4223-9694-81d0fa041e26" providerId="ADAL" clId="{7BD3C9BA-2250-458B-A898-A9D4BEFF88AD}" dt="2025-05-12T13:31:23.304" v="758" actId="14100"/>
          <ac:spMkLst>
            <pc:docMk/>
            <pc:sldMk cId="2252897772" sldId="2147480654"/>
            <ac:spMk id="90" creationId="{BD3D4657-4640-C374-CD28-01E3523A38B7}"/>
          </ac:spMkLst>
        </pc:spChg>
        <pc:spChg chg="mod">
          <ac:chgData name="Ciancaglini, Facundo" userId="e6b412bc-1427-4223-9694-81d0fa041e26" providerId="ADAL" clId="{7BD3C9BA-2250-458B-A898-A9D4BEFF88AD}" dt="2025-05-12T13:31:02.100" v="753" actId="1036"/>
          <ac:spMkLst>
            <pc:docMk/>
            <pc:sldMk cId="2252897772" sldId="2147480654"/>
            <ac:spMk id="91" creationId="{B799A640-51CB-3C32-776C-8A5A646EA6A9}"/>
          </ac:spMkLst>
        </pc:spChg>
        <pc:spChg chg="mod">
          <ac:chgData name="Ciancaglini, Facundo" userId="e6b412bc-1427-4223-9694-81d0fa041e26" providerId="ADAL" clId="{7BD3C9BA-2250-458B-A898-A9D4BEFF88AD}" dt="2025-05-12T13:31:02.100" v="753" actId="1036"/>
          <ac:spMkLst>
            <pc:docMk/>
            <pc:sldMk cId="2252897772" sldId="2147480654"/>
            <ac:spMk id="102" creationId="{F046DA76-4E40-2246-A71B-11B91CD5EEA1}"/>
          </ac:spMkLst>
        </pc:spChg>
        <pc:spChg chg="mod">
          <ac:chgData name="Ciancaglini, Facundo" userId="e6b412bc-1427-4223-9694-81d0fa041e26" providerId="ADAL" clId="{7BD3C9BA-2250-458B-A898-A9D4BEFF88AD}" dt="2025-05-12T13:29:47.724" v="708" actId="1076"/>
          <ac:spMkLst>
            <pc:docMk/>
            <pc:sldMk cId="2252897772" sldId="2147480654"/>
            <ac:spMk id="117" creationId="{619E5875-AFE6-98CF-C5D0-26EF3D7906E2}"/>
          </ac:spMkLst>
        </pc:spChg>
      </pc:sldChg>
      <pc:sldChg chg="delSp modSp mod ord">
        <pc:chgData name="Ciancaglini, Facundo" userId="e6b412bc-1427-4223-9694-81d0fa041e26" providerId="ADAL" clId="{7BD3C9BA-2250-458B-A898-A9D4BEFF88AD}" dt="2025-05-13T12:24:51.074" v="2198" actId="478"/>
        <pc:sldMkLst>
          <pc:docMk/>
          <pc:sldMk cId="4051766076" sldId="2147480659"/>
        </pc:sldMkLst>
        <pc:spChg chg="mod">
          <ac:chgData name="Ciancaglini, Facundo" userId="e6b412bc-1427-4223-9694-81d0fa041e26" providerId="ADAL" clId="{7BD3C9BA-2250-458B-A898-A9D4BEFF88AD}" dt="2025-05-13T12:24:47.377" v="2197" actId="207"/>
          <ac:spMkLst>
            <pc:docMk/>
            <pc:sldMk cId="4051766076" sldId="2147480659"/>
            <ac:spMk id="115" creationId="{9FF18107-02C5-EE34-BB00-9B60888D43D3}"/>
          </ac:spMkLst>
        </pc:spChg>
        <pc:spChg chg="del">
          <ac:chgData name="Ciancaglini, Facundo" userId="e6b412bc-1427-4223-9694-81d0fa041e26" providerId="ADAL" clId="{7BD3C9BA-2250-458B-A898-A9D4BEFF88AD}" dt="2025-05-13T12:24:51.074" v="2198" actId="478"/>
          <ac:spMkLst>
            <pc:docMk/>
            <pc:sldMk cId="4051766076" sldId="2147480659"/>
            <ac:spMk id="129" creationId="{9011207B-4214-02B6-00A2-FE36DED549BB}"/>
          </ac:spMkLst>
        </pc:spChg>
      </pc:sldChg>
      <pc:sldChg chg="modSp mod">
        <pc:chgData name="Ciancaglini, Facundo" userId="e6b412bc-1427-4223-9694-81d0fa041e26" providerId="ADAL" clId="{7BD3C9BA-2250-458B-A898-A9D4BEFF88AD}" dt="2025-05-12T14:20:49.122" v="852" actId="14100"/>
        <pc:sldMkLst>
          <pc:docMk/>
          <pc:sldMk cId="1111741449" sldId="2147483647"/>
        </pc:sldMkLst>
        <pc:spChg chg="mod">
          <ac:chgData name="Ciancaglini, Facundo" userId="e6b412bc-1427-4223-9694-81d0fa041e26" providerId="ADAL" clId="{7BD3C9BA-2250-458B-A898-A9D4BEFF88AD}" dt="2025-05-12T14:20:49.122" v="852" actId="14100"/>
          <ac:spMkLst>
            <pc:docMk/>
            <pc:sldMk cId="1111741449" sldId="2147483647"/>
            <ac:spMk id="7" creationId="{86F309CD-2DBC-F4E0-DB6F-3F471AA6DBB3}"/>
          </ac:spMkLst>
        </pc:spChg>
        <pc:picChg chg="mod">
          <ac:chgData name="Ciancaglini, Facundo" userId="e6b412bc-1427-4223-9694-81d0fa041e26" providerId="ADAL" clId="{7BD3C9BA-2250-458B-A898-A9D4BEFF88AD}" dt="2025-05-12T14:19:37.990" v="832" actId="1076"/>
          <ac:picMkLst>
            <pc:docMk/>
            <pc:sldMk cId="1111741449" sldId="2147483647"/>
            <ac:picMk id="11" creationId="{710C9CBC-8F15-B69C-1BB4-F92531FBE477}"/>
          </ac:picMkLst>
        </pc:picChg>
      </pc:sldChg>
      <pc:sldMasterChg chg="del delSldLayout">
        <pc:chgData name="Ciancaglini, Facundo" userId="e6b412bc-1427-4223-9694-81d0fa041e26" providerId="ADAL" clId="{7BD3C9BA-2250-458B-A898-A9D4BEFF88AD}" dt="2025-05-13T13:44:00.701" v="2442" actId="47"/>
        <pc:sldMasterMkLst>
          <pc:docMk/>
          <pc:sldMasterMk cId="3531271288" sldId="2147483953"/>
        </pc:sldMasterMkLst>
        <pc:sldLayoutChg chg="del">
          <pc:chgData name="Ciancaglini, Facundo" userId="e6b412bc-1427-4223-9694-81d0fa041e26" providerId="ADAL" clId="{7BD3C9BA-2250-458B-A898-A9D4BEFF88AD}" dt="2025-05-13T13:44:00.701" v="2442" actId="47"/>
          <pc:sldLayoutMkLst>
            <pc:docMk/>
            <pc:sldMasterMk cId="3531271288" sldId="2147483953"/>
            <pc:sldLayoutMk cId="1254999107" sldId="2147483954"/>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790555399" sldId="2147483955"/>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765786979" sldId="2147483956"/>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882012428" sldId="2147483957"/>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078285035" sldId="2147483958"/>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354745525" sldId="2147483959"/>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216325219" sldId="2147483960"/>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767812066" sldId="2147483961"/>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079786605" sldId="2147483962"/>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465332311" sldId="2147483963"/>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733684958" sldId="2147483964"/>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996136945" sldId="2147483965"/>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789637200" sldId="2147483966"/>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630248523" sldId="2147483967"/>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966060733" sldId="2147483968"/>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4262842906" sldId="2147483969"/>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108284978" sldId="2147483970"/>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205116275" sldId="2147483971"/>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681318678" sldId="2147483972"/>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939396283" sldId="2147483973"/>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204373865" sldId="2147483974"/>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610430965" sldId="2147483975"/>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677312233" sldId="2147483976"/>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861118361" sldId="2147483977"/>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483186818" sldId="2147483978"/>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522172527" sldId="2147483979"/>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421968482" sldId="2147483980"/>
          </pc:sldLayoutMkLst>
        </pc:sldLayoutChg>
      </pc:sldMasterChg>
    </pc:docChg>
  </pc:docChgLst>
  <pc:docChgLst>
    <pc:chgData name="Ciancaglini, Facundo" userId="e6b412bc-1427-4223-9694-81d0fa041e26" providerId="ADAL" clId="{D149346D-4543-4C98-8A3D-22B1B643C2B7}"/>
    <pc:docChg chg="delSld modSld">
      <pc:chgData name="Ciancaglini, Facundo" userId="e6b412bc-1427-4223-9694-81d0fa041e26" providerId="ADAL" clId="{D149346D-4543-4C98-8A3D-22B1B643C2B7}" dt="2025-05-13T14:56:47.083" v="23" actId="47"/>
      <pc:docMkLst>
        <pc:docMk/>
      </pc:docMkLst>
      <pc:sldChg chg="del">
        <pc:chgData name="Ciancaglini, Facundo" userId="e6b412bc-1427-4223-9694-81d0fa041e26" providerId="ADAL" clId="{D149346D-4543-4C98-8A3D-22B1B643C2B7}" dt="2025-05-13T14:56:29.034" v="20" actId="47"/>
        <pc:sldMkLst>
          <pc:docMk/>
          <pc:sldMk cId="709670943" sldId="256"/>
        </pc:sldMkLst>
      </pc:sldChg>
      <pc:sldChg chg="del">
        <pc:chgData name="Ciancaglini, Facundo" userId="e6b412bc-1427-4223-9694-81d0fa041e26" providerId="ADAL" clId="{D149346D-4543-4C98-8A3D-22B1B643C2B7}" dt="2025-05-13T14:56:29.034" v="20" actId="47"/>
        <pc:sldMkLst>
          <pc:docMk/>
          <pc:sldMk cId="1769852151" sldId="258"/>
        </pc:sldMkLst>
      </pc:sldChg>
      <pc:sldChg chg="del">
        <pc:chgData name="Ciancaglini, Facundo" userId="e6b412bc-1427-4223-9694-81d0fa041e26" providerId="ADAL" clId="{D149346D-4543-4C98-8A3D-22B1B643C2B7}" dt="2025-05-13T14:56:29.034" v="20" actId="47"/>
        <pc:sldMkLst>
          <pc:docMk/>
          <pc:sldMk cId="526612921" sldId="259"/>
        </pc:sldMkLst>
      </pc:sldChg>
      <pc:sldChg chg="del">
        <pc:chgData name="Ciancaglini, Facundo" userId="e6b412bc-1427-4223-9694-81d0fa041e26" providerId="ADAL" clId="{D149346D-4543-4C98-8A3D-22B1B643C2B7}" dt="2025-05-13T14:56:29.034" v="20" actId="47"/>
        <pc:sldMkLst>
          <pc:docMk/>
          <pc:sldMk cId="2777631674" sldId="260"/>
        </pc:sldMkLst>
      </pc:sldChg>
      <pc:sldChg chg="del">
        <pc:chgData name="Ciancaglini, Facundo" userId="e6b412bc-1427-4223-9694-81d0fa041e26" providerId="ADAL" clId="{D149346D-4543-4C98-8A3D-22B1B643C2B7}" dt="2025-05-13T14:56:34.619" v="21" actId="47"/>
        <pc:sldMkLst>
          <pc:docMk/>
          <pc:sldMk cId="4130969744" sldId="261"/>
        </pc:sldMkLst>
      </pc:sldChg>
      <pc:sldChg chg="del">
        <pc:chgData name="Ciancaglini, Facundo" userId="e6b412bc-1427-4223-9694-81d0fa041e26" providerId="ADAL" clId="{D149346D-4543-4C98-8A3D-22B1B643C2B7}" dt="2025-05-13T14:56:29.034" v="20" actId="47"/>
        <pc:sldMkLst>
          <pc:docMk/>
          <pc:sldMk cId="4071279090" sldId="262"/>
        </pc:sldMkLst>
      </pc:sldChg>
      <pc:sldChg chg="del">
        <pc:chgData name="Ciancaglini, Facundo" userId="e6b412bc-1427-4223-9694-81d0fa041e26" providerId="ADAL" clId="{D149346D-4543-4C98-8A3D-22B1B643C2B7}" dt="2025-05-13T14:56:29.034" v="20" actId="47"/>
        <pc:sldMkLst>
          <pc:docMk/>
          <pc:sldMk cId="3999806094" sldId="263"/>
        </pc:sldMkLst>
      </pc:sldChg>
      <pc:sldChg chg="del">
        <pc:chgData name="Ciancaglini, Facundo" userId="e6b412bc-1427-4223-9694-81d0fa041e26" providerId="ADAL" clId="{D149346D-4543-4C98-8A3D-22B1B643C2B7}" dt="2025-05-13T14:56:29.034" v="20" actId="47"/>
        <pc:sldMkLst>
          <pc:docMk/>
          <pc:sldMk cId="3081569851" sldId="264"/>
        </pc:sldMkLst>
      </pc:sldChg>
      <pc:sldChg chg="del">
        <pc:chgData name="Ciancaglini, Facundo" userId="e6b412bc-1427-4223-9694-81d0fa041e26" providerId="ADAL" clId="{D149346D-4543-4C98-8A3D-22B1B643C2B7}" dt="2025-05-13T14:56:29.034" v="20" actId="47"/>
        <pc:sldMkLst>
          <pc:docMk/>
          <pc:sldMk cId="2927263903" sldId="265"/>
        </pc:sldMkLst>
      </pc:sldChg>
      <pc:sldChg chg="del">
        <pc:chgData name="Ciancaglini, Facundo" userId="e6b412bc-1427-4223-9694-81d0fa041e26" providerId="ADAL" clId="{D149346D-4543-4C98-8A3D-22B1B643C2B7}" dt="2025-05-13T14:56:29.034" v="20" actId="47"/>
        <pc:sldMkLst>
          <pc:docMk/>
          <pc:sldMk cId="555950207" sldId="266"/>
        </pc:sldMkLst>
      </pc:sldChg>
      <pc:sldChg chg="del">
        <pc:chgData name="Ciancaglini, Facundo" userId="e6b412bc-1427-4223-9694-81d0fa041e26" providerId="ADAL" clId="{D149346D-4543-4C98-8A3D-22B1B643C2B7}" dt="2025-05-13T14:56:29.034" v="20" actId="47"/>
        <pc:sldMkLst>
          <pc:docMk/>
          <pc:sldMk cId="2897503644" sldId="267"/>
        </pc:sldMkLst>
      </pc:sldChg>
      <pc:sldChg chg="del">
        <pc:chgData name="Ciancaglini, Facundo" userId="e6b412bc-1427-4223-9694-81d0fa041e26" providerId="ADAL" clId="{D149346D-4543-4C98-8A3D-22B1B643C2B7}" dt="2025-05-13T14:56:47.083" v="23" actId="47"/>
        <pc:sldMkLst>
          <pc:docMk/>
          <pc:sldMk cId="1345827859" sldId="268"/>
        </pc:sldMkLst>
      </pc:sldChg>
      <pc:sldChg chg="del">
        <pc:chgData name="Ciancaglini, Facundo" userId="e6b412bc-1427-4223-9694-81d0fa041e26" providerId="ADAL" clId="{D149346D-4543-4C98-8A3D-22B1B643C2B7}" dt="2025-05-13T14:56:29.034" v="20" actId="47"/>
        <pc:sldMkLst>
          <pc:docMk/>
          <pc:sldMk cId="595032879" sldId="269"/>
        </pc:sldMkLst>
      </pc:sldChg>
      <pc:sldChg chg="del">
        <pc:chgData name="Ciancaglini, Facundo" userId="e6b412bc-1427-4223-9694-81d0fa041e26" providerId="ADAL" clId="{D149346D-4543-4C98-8A3D-22B1B643C2B7}" dt="2025-05-13T14:56:29.034" v="20" actId="47"/>
        <pc:sldMkLst>
          <pc:docMk/>
          <pc:sldMk cId="224915184" sldId="270"/>
        </pc:sldMkLst>
      </pc:sldChg>
      <pc:sldChg chg="del">
        <pc:chgData name="Ciancaglini, Facundo" userId="e6b412bc-1427-4223-9694-81d0fa041e26" providerId="ADAL" clId="{D149346D-4543-4C98-8A3D-22B1B643C2B7}" dt="2025-05-13T14:56:38.491" v="22" actId="47"/>
        <pc:sldMkLst>
          <pc:docMk/>
          <pc:sldMk cId="1304610041" sldId="271"/>
        </pc:sldMkLst>
      </pc:sldChg>
      <pc:sldChg chg="del">
        <pc:chgData name="Ciancaglini, Facundo" userId="e6b412bc-1427-4223-9694-81d0fa041e26" providerId="ADAL" clId="{D149346D-4543-4C98-8A3D-22B1B643C2B7}" dt="2025-05-13T14:56:29.034" v="20" actId="47"/>
        <pc:sldMkLst>
          <pc:docMk/>
          <pc:sldMk cId="271307147" sldId="272"/>
        </pc:sldMkLst>
      </pc:sldChg>
      <pc:sldChg chg="del">
        <pc:chgData name="Ciancaglini, Facundo" userId="e6b412bc-1427-4223-9694-81d0fa041e26" providerId="ADAL" clId="{D149346D-4543-4C98-8A3D-22B1B643C2B7}" dt="2025-05-13T14:56:29.034" v="20" actId="47"/>
        <pc:sldMkLst>
          <pc:docMk/>
          <pc:sldMk cId="1790281362" sldId="273"/>
        </pc:sldMkLst>
      </pc:sldChg>
      <pc:sldChg chg="del">
        <pc:chgData name="Ciancaglini, Facundo" userId="e6b412bc-1427-4223-9694-81d0fa041e26" providerId="ADAL" clId="{D149346D-4543-4C98-8A3D-22B1B643C2B7}" dt="2025-05-13T14:56:29.034" v="20" actId="47"/>
        <pc:sldMkLst>
          <pc:docMk/>
          <pc:sldMk cId="556404289" sldId="274"/>
        </pc:sldMkLst>
      </pc:sldChg>
      <pc:sldChg chg="del">
        <pc:chgData name="Ciancaglini, Facundo" userId="e6b412bc-1427-4223-9694-81d0fa041e26" providerId="ADAL" clId="{D149346D-4543-4C98-8A3D-22B1B643C2B7}" dt="2025-05-13T14:56:29.034" v="20" actId="47"/>
        <pc:sldMkLst>
          <pc:docMk/>
          <pc:sldMk cId="1308228470" sldId="275"/>
        </pc:sldMkLst>
      </pc:sldChg>
      <pc:sldChg chg="del">
        <pc:chgData name="Ciancaglini, Facundo" userId="e6b412bc-1427-4223-9694-81d0fa041e26" providerId="ADAL" clId="{D149346D-4543-4C98-8A3D-22B1B643C2B7}" dt="2025-05-13T14:56:29.034" v="20" actId="47"/>
        <pc:sldMkLst>
          <pc:docMk/>
          <pc:sldMk cId="3563652186" sldId="276"/>
        </pc:sldMkLst>
      </pc:sldChg>
      <pc:sldChg chg="del">
        <pc:chgData name="Ciancaglini, Facundo" userId="e6b412bc-1427-4223-9694-81d0fa041e26" providerId="ADAL" clId="{D149346D-4543-4C98-8A3D-22B1B643C2B7}" dt="2025-05-13T14:56:29.034" v="20" actId="47"/>
        <pc:sldMkLst>
          <pc:docMk/>
          <pc:sldMk cId="109767476" sldId="277"/>
        </pc:sldMkLst>
      </pc:sldChg>
      <pc:sldChg chg="del">
        <pc:chgData name="Ciancaglini, Facundo" userId="e6b412bc-1427-4223-9694-81d0fa041e26" providerId="ADAL" clId="{D149346D-4543-4C98-8A3D-22B1B643C2B7}" dt="2025-05-13T14:56:29.034" v="20" actId="47"/>
        <pc:sldMkLst>
          <pc:docMk/>
          <pc:sldMk cId="0" sldId="278"/>
        </pc:sldMkLst>
      </pc:sldChg>
      <pc:sldChg chg="del">
        <pc:chgData name="Ciancaglini, Facundo" userId="e6b412bc-1427-4223-9694-81d0fa041e26" providerId="ADAL" clId="{D149346D-4543-4C98-8A3D-22B1B643C2B7}" dt="2025-05-13T14:56:29.034" v="20" actId="47"/>
        <pc:sldMkLst>
          <pc:docMk/>
          <pc:sldMk cId="394142733" sldId="279"/>
        </pc:sldMkLst>
      </pc:sldChg>
      <pc:sldChg chg="del">
        <pc:chgData name="Ciancaglini, Facundo" userId="e6b412bc-1427-4223-9694-81d0fa041e26" providerId="ADAL" clId="{D149346D-4543-4C98-8A3D-22B1B643C2B7}" dt="2025-05-13T14:56:29.034" v="20" actId="47"/>
        <pc:sldMkLst>
          <pc:docMk/>
          <pc:sldMk cId="1185750867" sldId="280"/>
        </pc:sldMkLst>
      </pc:sldChg>
      <pc:sldChg chg="del">
        <pc:chgData name="Ciancaglini, Facundo" userId="e6b412bc-1427-4223-9694-81d0fa041e26" providerId="ADAL" clId="{D149346D-4543-4C98-8A3D-22B1B643C2B7}" dt="2025-05-13T14:56:29.034" v="20" actId="47"/>
        <pc:sldMkLst>
          <pc:docMk/>
          <pc:sldMk cId="370114741" sldId="281"/>
        </pc:sldMkLst>
      </pc:sldChg>
      <pc:sldChg chg="del">
        <pc:chgData name="Ciancaglini, Facundo" userId="e6b412bc-1427-4223-9694-81d0fa041e26" providerId="ADAL" clId="{D149346D-4543-4C98-8A3D-22B1B643C2B7}" dt="2025-05-13T14:56:29.034" v="20" actId="47"/>
        <pc:sldMkLst>
          <pc:docMk/>
          <pc:sldMk cId="3736144877" sldId="282"/>
        </pc:sldMkLst>
      </pc:sldChg>
      <pc:sldChg chg="del">
        <pc:chgData name="Ciancaglini, Facundo" userId="e6b412bc-1427-4223-9694-81d0fa041e26" providerId="ADAL" clId="{D149346D-4543-4C98-8A3D-22B1B643C2B7}" dt="2025-05-13T14:56:29.034" v="20" actId="47"/>
        <pc:sldMkLst>
          <pc:docMk/>
          <pc:sldMk cId="4285318045" sldId="293"/>
        </pc:sldMkLst>
      </pc:sldChg>
      <pc:sldChg chg="del">
        <pc:chgData name="Ciancaglini, Facundo" userId="e6b412bc-1427-4223-9694-81d0fa041e26" providerId="ADAL" clId="{D149346D-4543-4C98-8A3D-22B1B643C2B7}" dt="2025-05-13T14:56:29.034" v="20" actId="47"/>
        <pc:sldMkLst>
          <pc:docMk/>
          <pc:sldMk cId="3560742413" sldId="312"/>
        </pc:sldMkLst>
      </pc:sldChg>
      <pc:sldChg chg="del">
        <pc:chgData name="Ciancaglini, Facundo" userId="e6b412bc-1427-4223-9694-81d0fa041e26" providerId="ADAL" clId="{D149346D-4543-4C98-8A3D-22B1B643C2B7}" dt="2025-05-13T14:56:29.034" v="20" actId="47"/>
        <pc:sldMkLst>
          <pc:docMk/>
          <pc:sldMk cId="3173541643" sldId="315"/>
        </pc:sldMkLst>
      </pc:sldChg>
      <pc:sldChg chg="del">
        <pc:chgData name="Ciancaglini, Facundo" userId="e6b412bc-1427-4223-9694-81d0fa041e26" providerId="ADAL" clId="{D149346D-4543-4C98-8A3D-22B1B643C2B7}" dt="2025-05-13T14:56:29.034" v="20" actId="47"/>
        <pc:sldMkLst>
          <pc:docMk/>
          <pc:sldMk cId="907674110" sldId="391"/>
        </pc:sldMkLst>
      </pc:sldChg>
      <pc:sldChg chg="del">
        <pc:chgData name="Ciancaglini, Facundo" userId="e6b412bc-1427-4223-9694-81d0fa041e26" providerId="ADAL" clId="{D149346D-4543-4C98-8A3D-22B1B643C2B7}" dt="2025-05-13T14:56:29.034" v="20" actId="47"/>
        <pc:sldMkLst>
          <pc:docMk/>
          <pc:sldMk cId="238693563" sldId="392"/>
        </pc:sldMkLst>
      </pc:sldChg>
      <pc:sldChg chg="del">
        <pc:chgData name="Ciancaglini, Facundo" userId="e6b412bc-1427-4223-9694-81d0fa041e26" providerId="ADAL" clId="{D149346D-4543-4C98-8A3D-22B1B643C2B7}" dt="2025-05-13T14:56:29.034" v="20" actId="47"/>
        <pc:sldMkLst>
          <pc:docMk/>
          <pc:sldMk cId="1492458630" sldId="445"/>
        </pc:sldMkLst>
      </pc:sldChg>
      <pc:sldChg chg="del">
        <pc:chgData name="Ciancaglini, Facundo" userId="e6b412bc-1427-4223-9694-81d0fa041e26" providerId="ADAL" clId="{D149346D-4543-4C98-8A3D-22B1B643C2B7}" dt="2025-05-13T14:56:29.034" v="20" actId="47"/>
        <pc:sldMkLst>
          <pc:docMk/>
          <pc:sldMk cId="2932769040" sldId="543"/>
        </pc:sldMkLst>
      </pc:sldChg>
      <pc:sldChg chg="del">
        <pc:chgData name="Ciancaglini, Facundo" userId="e6b412bc-1427-4223-9694-81d0fa041e26" providerId="ADAL" clId="{D149346D-4543-4C98-8A3D-22B1B643C2B7}" dt="2025-05-13T14:56:29.034" v="20" actId="47"/>
        <pc:sldMkLst>
          <pc:docMk/>
          <pc:sldMk cId="3720220951" sldId="829"/>
        </pc:sldMkLst>
      </pc:sldChg>
      <pc:sldChg chg="del">
        <pc:chgData name="Ciancaglini, Facundo" userId="e6b412bc-1427-4223-9694-81d0fa041e26" providerId="ADAL" clId="{D149346D-4543-4C98-8A3D-22B1B643C2B7}" dt="2025-05-13T14:56:29.034" v="20" actId="47"/>
        <pc:sldMkLst>
          <pc:docMk/>
          <pc:sldMk cId="1295700082" sldId="2050094339"/>
        </pc:sldMkLst>
      </pc:sldChg>
      <pc:sldChg chg="del">
        <pc:chgData name="Ciancaglini, Facundo" userId="e6b412bc-1427-4223-9694-81d0fa041e26" providerId="ADAL" clId="{D149346D-4543-4C98-8A3D-22B1B643C2B7}" dt="2025-05-13T14:56:29.034" v="20" actId="47"/>
        <pc:sldMkLst>
          <pc:docMk/>
          <pc:sldMk cId="2002310082" sldId="2050094341"/>
        </pc:sldMkLst>
      </pc:sldChg>
      <pc:sldChg chg="del">
        <pc:chgData name="Ciancaglini, Facundo" userId="e6b412bc-1427-4223-9694-81d0fa041e26" providerId="ADAL" clId="{D149346D-4543-4C98-8A3D-22B1B643C2B7}" dt="2025-05-13T14:56:29.034" v="20" actId="47"/>
        <pc:sldMkLst>
          <pc:docMk/>
          <pc:sldMk cId="2535268178" sldId="2146846490"/>
        </pc:sldMkLst>
      </pc:sldChg>
      <pc:sldChg chg="del">
        <pc:chgData name="Ciancaglini, Facundo" userId="e6b412bc-1427-4223-9694-81d0fa041e26" providerId="ADAL" clId="{D149346D-4543-4C98-8A3D-22B1B643C2B7}" dt="2025-05-13T14:56:29.034" v="20" actId="47"/>
        <pc:sldMkLst>
          <pc:docMk/>
          <pc:sldMk cId="1627775112" sldId="2147375683"/>
        </pc:sldMkLst>
      </pc:sldChg>
      <pc:sldChg chg="del">
        <pc:chgData name="Ciancaglini, Facundo" userId="e6b412bc-1427-4223-9694-81d0fa041e26" providerId="ADAL" clId="{D149346D-4543-4C98-8A3D-22B1B643C2B7}" dt="2025-05-13T14:56:29.034" v="20" actId="47"/>
        <pc:sldMkLst>
          <pc:docMk/>
          <pc:sldMk cId="2014355919" sldId="2147376752"/>
        </pc:sldMkLst>
      </pc:sldChg>
      <pc:sldChg chg="del">
        <pc:chgData name="Ciancaglini, Facundo" userId="e6b412bc-1427-4223-9694-81d0fa041e26" providerId="ADAL" clId="{D149346D-4543-4C98-8A3D-22B1B643C2B7}" dt="2025-05-13T14:56:29.034" v="20" actId="47"/>
        <pc:sldMkLst>
          <pc:docMk/>
          <pc:sldMk cId="2567255814" sldId="2147376753"/>
        </pc:sldMkLst>
      </pc:sldChg>
      <pc:sldChg chg="del">
        <pc:chgData name="Ciancaglini, Facundo" userId="e6b412bc-1427-4223-9694-81d0fa041e26" providerId="ADAL" clId="{D149346D-4543-4C98-8A3D-22B1B643C2B7}" dt="2025-05-13T14:56:29.034" v="20" actId="47"/>
        <pc:sldMkLst>
          <pc:docMk/>
          <pc:sldMk cId="4124268409" sldId="2147376754"/>
        </pc:sldMkLst>
      </pc:sldChg>
      <pc:sldChg chg="del">
        <pc:chgData name="Ciancaglini, Facundo" userId="e6b412bc-1427-4223-9694-81d0fa041e26" providerId="ADAL" clId="{D149346D-4543-4C98-8A3D-22B1B643C2B7}" dt="2025-05-13T14:56:29.034" v="20" actId="47"/>
        <pc:sldMkLst>
          <pc:docMk/>
          <pc:sldMk cId="3214684984" sldId="2147468604"/>
        </pc:sldMkLst>
      </pc:sldChg>
      <pc:sldChg chg="del">
        <pc:chgData name="Ciancaglini, Facundo" userId="e6b412bc-1427-4223-9694-81d0fa041e26" providerId="ADAL" clId="{D149346D-4543-4C98-8A3D-22B1B643C2B7}" dt="2025-05-13T14:56:29.034" v="20" actId="47"/>
        <pc:sldMkLst>
          <pc:docMk/>
          <pc:sldMk cId="1872461963" sldId="2147468678"/>
        </pc:sldMkLst>
      </pc:sldChg>
      <pc:sldChg chg="del">
        <pc:chgData name="Ciancaglini, Facundo" userId="e6b412bc-1427-4223-9694-81d0fa041e26" providerId="ADAL" clId="{D149346D-4543-4C98-8A3D-22B1B643C2B7}" dt="2025-05-13T14:56:29.034" v="20" actId="47"/>
        <pc:sldMkLst>
          <pc:docMk/>
          <pc:sldMk cId="276389410" sldId="2147468714"/>
        </pc:sldMkLst>
      </pc:sldChg>
      <pc:sldChg chg="del">
        <pc:chgData name="Ciancaglini, Facundo" userId="e6b412bc-1427-4223-9694-81d0fa041e26" providerId="ADAL" clId="{D149346D-4543-4C98-8A3D-22B1B643C2B7}" dt="2025-05-13T14:56:29.034" v="20" actId="47"/>
        <pc:sldMkLst>
          <pc:docMk/>
          <pc:sldMk cId="1779937986" sldId="2147471678"/>
        </pc:sldMkLst>
      </pc:sldChg>
      <pc:sldChg chg="del">
        <pc:chgData name="Ciancaglini, Facundo" userId="e6b412bc-1427-4223-9694-81d0fa041e26" providerId="ADAL" clId="{D149346D-4543-4C98-8A3D-22B1B643C2B7}" dt="2025-05-13T14:56:29.034" v="20" actId="47"/>
        <pc:sldMkLst>
          <pc:docMk/>
          <pc:sldMk cId="1459347865" sldId="2147471683"/>
        </pc:sldMkLst>
      </pc:sldChg>
      <pc:sldChg chg="del">
        <pc:chgData name="Ciancaglini, Facundo" userId="e6b412bc-1427-4223-9694-81d0fa041e26" providerId="ADAL" clId="{D149346D-4543-4C98-8A3D-22B1B643C2B7}" dt="2025-05-13T14:56:29.034" v="20" actId="47"/>
        <pc:sldMkLst>
          <pc:docMk/>
          <pc:sldMk cId="991095958" sldId="2147471749"/>
        </pc:sldMkLst>
      </pc:sldChg>
      <pc:sldChg chg="del">
        <pc:chgData name="Ciancaglini, Facundo" userId="e6b412bc-1427-4223-9694-81d0fa041e26" providerId="ADAL" clId="{D149346D-4543-4C98-8A3D-22B1B643C2B7}" dt="2025-05-13T14:56:29.034" v="20" actId="47"/>
        <pc:sldMkLst>
          <pc:docMk/>
          <pc:sldMk cId="1971745065" sldId="2147477809"/>
        </pc:sldMkLst>
      </pc:sldChg>
      <pc:sldChg chg="del">
        <pc:chgData name="Ciancaglini, Facundo" userId="e6b412bc-1427-4223-9694-81d0fa041e26" providerId="ADAL" clId="{D149346D-4543-4C98-8A3D-22B1B643C2B7}" dt="2025-05-13T14:56:29.034" v="20" actId="47"/>
        <pc:sldMkLst>
          <pc:docMk/>
          <pc:sldMk cId="4186068175" sldId="2147477810"/>
        </pc:sldMkLst>
      </pc:sldChg>
      <pc:sldChg chg="del">
        <pc:chgData name="Ciancaglini, Facundo" userId="e6b412bc-1427-4223-9694-81d0fa041e26" providerId="ADAL" clId="{D149346D-4543-4C98-8A3D-22B1B643C2B7}" dt="2025-05-13T14:56:29.034" v="20" actId="47"/>
        <pc:sldMkLst>
          <pc:docMk/>
          <pc:sldMk cId="617483232" sldId="2147477814"/>
        </pc:sldMkLst>
      </pc:sldChg>
      <pc:sldChg chg="del">
        <pc:chgData name="Ciancaglini, Facundo" userId="e6b412bc-1427-4223-9694-81d0fa041e26" providerId="ADAL" clId="{D149346D-4543-4C98-8A3D-22B1B643C2B7}" dt="2025-05-13T14:56:29.034" v="20" actId="47"/>
        <pc:sldMkLst>
          <pc:docMk/>
          <pc:sldMk cId="251004730" sldId="2147477815"/>
        </pc:sldMkLst>
      </pc:sldChg>
      <pc:sldChg chg="del">
        <pc:chgData name="Ciancaglini, Facundo" userId="e6b412bc-1427-4223-9694-81d0fa041e26" providerId="ADAL" clId="{D149346D-4543-4C98-8A3D-22B1B643C2B7}" dt="2025-05-13T14:56:29.034" v="20" actId="47"/>
        <pc:sldMkLst>
          <pc:docMk/>
          <pc:sldMk cId="3462656824" sldId="2147477816"/>
        </pc:sldMkLst>
      </pc:sldChg>
      <pc:sldChg chg="del">
        <pc:chgData name="Ciancaglini, Facundo" userId="e6b412bc-1427-4223-9694-81d0fa041e26" providerId="ADAL" clId="{D149346D-4543-4C98-8A3D-22B1B643C2B7}" dt="2025-05-13T14:56:29.034" v="20" actId="47"/>
        <pc:sldMkLst>
          <pc:docMk/>
          <pc:sldMk cId="4192580811" sldId="2147477817"/>
        </pc:sldMkLst>
      </pc:sldChg>
      <pc:sldChg chg="del">
        <pc:chgData name="Ciancaglini, Facundo" userId="e6b412bc-1427-4223-9694-81d0fa041e26" providerId="ADAL" clId="{D149346D-4543-4C98-8A3D-22B1B643C2B7}" dt="2025-05-13T14:56:29.034" v="20" actId="47"/>
        <pc:sldMkLst>
          <pc:docMk/>
          <pc:sldMk cId="2188103027" sldId="2147477818"/>
        </pc:sldMkLst>
      </pc:sldChg>
      <pc:sldChg chg="del">
        <pc:chgData name="Ciancaglini, Facundo" userId="e6b412bc-1427-4223-9694-81d0fa041e26" providerId="ADAL" clId="{D149346D-4543-4C98-8A3D-22B1B643C2B7}" dt="2025-05-13T14:56:29.034" v="20" actId="47"/>
        <pc:sldMkLst>
          <pc:docMk/>
          <pc:sldMk cId="953753365" sldId="2147477822"/>
        </pc:sldMkLst>
      </pc:sldChg>
      <pc:sldChg chg="del">
        <pc:chgData name="Ciancaglini, Facundo" userId="e6b412bc-1427-4223-9694-81d0fa041e26" providerId="ADAL" clId="{D149346D-4543-4C98-8A3D-22B1B643C2B7}" dt="2025-05-13T14:56:29.034" v="20" actId="47"/>
        <pc:sldMkLst>
          <pc:docMk/>
          <pc:sldMk cId="454360765" sldId="2147477824"/>
        </pc:sldMkLst>
      </pc:sldChg>
      <pc:sldChg chg="del">
        <pc:chgData name="Ciancaglini, Facundo" userId="e6b412bc-1427-4223-9694-81d0fa041e26" providerId="ADAL" clId="{D149346D-4543-4C98-8A3D-22B1B643C2B7}" dt="2025-05-13T14:56:29.034" v="20" actId="47"/>
        <pc:sldMkLst>
          <pc:docMk/>
          <pc:sldMk cId="2440743253" sldId="2147477825"/>
        </pc:sldMkLst>
      </pc:sldChg>
      <pc:sldChg chg="del">
        <pc:chgData name="Ciancaglini, Facundo" userId="e6b412bc-1427-4223-9694-81d0fa041e26" providerId="ADAL" clId="{D149346D-4543-4C98-8A3D-22B1B643C2B7}" dt="2025-05-13T14:56:29.034" v="20" actId="47"/>
        <pc:sldMkLst>
          <pc:docMk/>
          <pc:sldMk cId="3612700738" sldId="2147477830"/>
        </pc:sldMkLst>
      </pc:sldChg>
      <pc:sldChg chg="del">
        <pc:chgData name="Ciancaglini, Facundo" userId="e6b412bc-1427-4223-9694-81d0fa041e26" providerId="ADAL" clId="{D149346D-4543-4C98-8A3D-22B1B643C2B7}" dt="2025-05-13T14:56:29.034" v="20" actId="47"/>
        <pc:sldMkLst>
          <pc:docMk/>
          <pc:sldMk cId="3366382352" sldId="2147477854"/>
        </pc:sldMkLst>
      </pc:sldChg>
      <pc:sldChg chg="del">
        <pc:chgData name="Ciancaglini, Facundo" userId="e6b412bc-1427-4223-9694-81d0fa041e26" providerId="ADAL" clId="{D149346D-4543-4C98-8A3D-22B1B643C2B7}" dt="2025-05-13T14:56:29.034" v="20" actId="47"/>
        <pc:sldMkLst>
          <pc:docMk/>
          <pc:sldMk cId="975654834" sldId="2147477859"/>
        </pc:sldMkLst>
      </pc:sldChg>
      <pc:sldChg chg="del">
        <pc:chgData name="Ciancaglini, Facundo" userId="e6b412bc-1427-4223-9694-81d0fa041e26" providerId="ADAL" clId="{D149346D-4543-4C98-8A3D-22B1B643C2B7}" dt="2025-05-13T14:56:29.034" v="20" actId="47"/>
        <pc:sldMkLst>
          <pc:docMk/>
          <pc:sldMk cId="73602427" sldId="2147477864"/>
        </pc:sldMkLst>
      </pc:sldChg>
      <pc:sldChg chg="del">
        <pc:chgData name="Ciancaglini, Facundo" userId="e6b412bc-1427-4223-9694-81d0fa041e26" providerId="ADAL" clId="{D149346D-4543-4C98-8A3D-22B1B643C2B7}" dt="2025-05-13T14:56:29.034" v="20" actId="47"/>
        <pc:sldMkLst>
          <pc:docMk/>
          <pc:sldMk cId="199660285" sldId="2147480652"/>
        </pc:sldMkLst>
      </pc:sldChg>
      <pc:sldChg chg="del">
        <pc:chgData name="Ciancaglini, Facundo" userId="e6b412bc-1427-4223-9694-81d0fa041e26" providerId="ADAL" clId="{D149346D-4543-4C98-8A3D-22B1B643C2B7}" dt="2025-05-13T14:56:29.034" v="20" actId="47"/>
        <pc:sldMkLst>
          <pc:docMk/>
          <pc:sldMk cId="1622859496" sldId="2147480653"/>
        </pc:sldMkLst>
      </pc:sldChg>
      <pc:sldChg chg="del">
        <pc:chgData name="Ciancaglini, Facundo" userId="e6b412bc-1427-4223-9694-81d0fa041e26" providerId="ADAL" clId="{D149346D-4543-4C98-8A3D-22B1B643C2B7}" dt="2025-05-13T14:56:29.034" v="20" actId="47"/>
        <pc:sldMkLst>
          <pc:docMk/>
          <pc:sldMk cId="2252897772" sldId="2147480654"/>
        </pc:sldMkLst>
      </pc:sldChg>
      <pc:sldChg chg="del">
        <pc:chgData name="Ciancaglini, Facundo" userId="e6b412bc-1427-4223-9694-81d0fa041e26" providerId="ADAL" clId="{D149346D-4543-4C98-8A3D-22B1B643C2B7}" dt="2025-05-13T14:56:29.034" v="20" actId="47"/>
        <pc:sldMkLst>
          <pc:docMk/>
          <pc:sldMk cId="4051766076" sldId="2147480659"/>
        </pc:sldMkLst>
      </pc:sldChg>
      <pc:sldChg chg="modSp mod">
        <pc:chgData name="Ciancaglini, Facundo" userId="e6b412bc-1427-4223-9694-81d0fa041e26" providerId="ADAL" clId="{D149346D-4543-4C98-8A3D-22B1B643C2B7}" dt="2025-05-13T14:56:10.962" v="19" actId="6549"/>
        <pc:sldMkLst>
          <pc:docMk/>
          <pc:sldMk cId="1111741449" sldId="2147483647"/>
        </pc:sldMkLst>
        <pc:spChg chg="mod">
          <ac:chgData name="Ciancaglini, Facundo" userId="e6b412bc-1427-4223-9694-81d0fa041e26" providerId="ADAL" clId="{D149346D-4543-4C98-8A3D-22B1B643C2B7}" dt="2025-05-13T14:56:10.962" v="19" actId="6549"/>
          <ac:spMkLst>
            <pc:docMk/>
            <pc:sldMk cId="1111741449" sldId="2147483647"/>
            <ac:spMk id="7" creationId="{86F309CD-2DBC-F4E0-DB6F-3F471AA6DBB3}"/>
          </ac:spMkLst>
        </pc:spChg>
      </pc:sldChg>
      <pc:sldMasterChg chg="delSldLayout">
        <pc:chgData name="Ciancaglini, Facundo" userId="e6b412bc-1427-4223-9694-81d0fa041e26" providerId="ADAL" clId="{D149346D-4543-4C98-8A3D-22B1B643C2B7}" dt="2025-05-13T14:56:38.491" v="22" actId="47"/>
        <pc:sldMasterMkLst>
          <pc:docMk/>
          <pc:sldMasterMk cId="1434359344" sldId="2147483648"/>
        </pc:sldMasterMkLst>
        <pc:sldLayoutChg chg="del">
          <pc:chgData name="Ciancaglini, Facundo" userId="e6b412bc-1427-4223-9694-81d0fa041e26" providerId="ADAL" clId="{D149346D-4543-4C98-8A3D-22B1B643C2B7}" dt="2025-05-13T14:56:38.491" v="22" actId="47"/>
          <pc:sldLayoutMkLst>
            <pc:docMk/>
            <pc:sldMasterMk cId="1434359344" sldId="2147483648"/>
            <pc:sldLayoutMk cId="3415174098" sldId="2147483661"/>
          </pc:sldLayoutMkLst>
        </pc:sldLayoutChg>
        <pc:sldLayoutChg chg="del">
          <pc:chgData name="Ciancaglini, Facundo" userId="e6b412bc-1427-4223-9694-81d0fa041e26" providerId="ADAL" clId="{D149346D-4543-4C98-8A3D-22B1B643C2B7}" dt="2025-05-13T14:56:34.619" v="21" actId="47"/>
          <pc:sldLayoutMkLst>
            <pc:docMk/>
            <pc:sldMasterMk cId="1434359344" sldId="2147483648"/>
            <pc:sldLayoutMk cId="845660825" sldId="2147483663"/>
          </pc:sldLayoutMkLst>
        </pc:sldLayoutChg>
      </pc:sldMasterChg>
      <pc:sldMasterChg chg="delSldLayout">
        <pc:chgData name="Ciancaglini, Facundo" userId="e6b412bc-1427-4223-9694-81d0fa041e26" providerId="ADAL" clId="{D149346D-4543-4C98-8A3D-22B1B643C2B7}" dt="2025-05-13T14:56:29.034" v="20" actId="47"/>
        <pc:sldMasterMkLst>
          <pc:docMk/>
          <pc:sldMasterMk cId="1358659465" sldId="2147483665"/>
        </pc:sldMasterMkLst>
        <pc:sldLayoutChg chg="del">
          <pc:chgData name="Ciancaglini, Facundo" userId="e6b412bc-1427-4223-9694-81d0fa041e26" providerId="ADAL" clId="{D149346D-4543-4C98-8A3D-22B1B643C2B7}" dt="2025-05-13T14:56:29.034" v="20" actId="47"/>
          <pc:sldLayoutMkLst>
            <pc:docMk/>
            <pc:sldMasterMk cId="1358659465" sldId="2147483665"/>
            <pc:sldLayoutMk cId="1894823603" sldId="2147483714"/>
          </pc:sldLayoutMkLst>
        </pc:sldLayoutChg>
        <pc:sldLayoutChg chg="del">
          <pc:chgData name="Ciancaglini, Facundo" userId="e6b412bc-1427-4223-9694-81d0fa041e26" providerId="ADAL" clId="{D149346D-4543-4C98-8A3D-22B1B643C2B7}" dt="2025-05-13T14:56:29.034" v="20" actId="47"/>
          <pc:sldLayoutMkLst>
            <pc:docMk/>
            <pc:sldMasterMk cId="1358659465" sldId="2147483665"/>
            <pc:sldLayoutMk cId="2019850299" sldId="2147483806"/>
          </pc:sldLayoutMkLst>
        </pc:sldLayoutChg>
        <pc:sldLayoutChg chg="del">
          <pc:chgData name="Ciancaglini, Facundo" userId="e6b412bc-1427-4223-9694-81d0fa041e26" providerId="ADAL" clId="{D149346D-4543-4C98-8A3D-22B1B643C2B7}" dt="2025-05-13T14:56:29.034" v="20" actId="47"/>
          <pc:sldLayoutMkLst>
            <pc:docMk/>
            <pc:sldMasterMk cId="1358659465" sldId="2147483665"/>
            <pc:sldLayoutMk cId="242974536" sldId="2147483807"/>
          </pc:sldLayoutMkLst>
        </pc:sldLayoutChg>
        <pc:sldLayoutChg chg="del">
          <pc:chgData name="Ciancaglini, Facundo" userId="e6b412bc-1427-4223-9694-81d0fa041e26" providerId="ADAL" clId="{D149346D-4543-4C98-8A3D-22B1B643C2B7}" dt="2025-05-13T14:56:29.034" v="20" actId="47"/>
          <pc:sldLayoutMkLst>
            <pc:docMk/>
            <pc:sldMasterMk cId="1358659465" sldId="2147483665"/>
            <pc:sldLayoutMk cId="658667300" sldId="2147483855"/>
          </pc:sldLayoutMkLst>
        </pc:sldLayoutChg>
        <pc:sldLayoutChg chg="del">
          <pc:chgData name="Ciancaglini, Facundo" userId="e6b412bc-1427-4223-9694-81d0fa041e26" providerId="ADAL" clId="{D149346D-4543-4C98-8A3D-22B1B643C2B7}" dt="2025-05-13T14:56:29.034" v="20" actId="47"/>
          <pc:sldLayoutMkLst>
            <pc:docMk/>
            <pc:sldMasterMk cId="1358659465" sldId="2147483665"/>
            <pc:sldLayoutMk cId="143792285" sldId="2147483870"/>
          </pc:sldLayoutMkLst>
        </pc:sldLayoutChg>
        <pc:sldLayoutChg chg="del">
          <pc:chgData name="Ciancaglini, Facundo" userId="e6b412bc-1427-4223-9694-81d0fa041e26" providerId="ADAL" clId="{D149346D-4543-4C98-8A3D-22B1B643C2B7}" dt="2025-05-13T14:56:29.034" v="20" actId="47"/>
          <pc:sldLayoutMkLst>
            <pc:docMk/>
            <pc:sldMasterMk cId="1358659465" sldId="2147483665"/>
            <pc:sldLayoutMk cId="327646446" sldId="2147483871"/>
          </pc:sldLayoutMkLst>
        </pc:sldLayoutChg>
      </pc:sldMasterChg>
      <pc:sldMasterChg chg="delSldLayout">
        <pc:chgData name="Ciancaglini, Facundo" userId="e6b412bc-1427-4223-9694-81d0fa041e26" providerId="ADAL" clId="{D149346D-4543-4C98-8A3D-22B1B643C2B7}" dt="2025-05-13T14:56:47.083" v="23" actId="47"/>
        <pc:sldMasterMkLst>
          <pc:docMk/>
          <pc:sldMasterMk cId="611869696" sldId="2147483760"/>
        </pc:sldMasterMkLst>
        <pc:sldLayoutChg chg="del">
          <pc:chgData name="Ciancaglini, Facundo" userId="e6b412bc-1427-4223-9694-81d0fa041e26" providerId="ADAL" clId="{D149346D-4543-4C98-8A3D-22B1B643C2B7}" dt="2025-05-13T14:56:29.034" v="20" actId="47"/>
          <pc:sldLayoutMkLst>
            <pc:docMk/>
            <pc:sldMasterMk cId="611869696" sldId="2147483760"/>
            <pc:sldLayoutMk cId="2265582095" sldId="2147483769"/>
          </pc:sldLayoutMkLst>
        </pc:sldLayoutChg>
        <pc:sldLayoutChg chg="del">
          <pc:chgData name="Ciancaglini, Facundo" userId="e6b412bc-1427-4223-9694-81d0fa041e26" providerId="ADAL" clId="{D149346D-4543-4C98-8A3D-22B1B643C2B7}" dt="2025-05-13T14:56:47.083" v="23" actId="47"/>
          <pc:sldLayoutMkLst>
            <pc:docMk/>
            <pc:sldMasterMk cId="611869696" sldId="2147483760"/>
            <pc:sldLayoutMk cId="2689100606" sldId="2147483869"/>
          </pc:sldLayoutMkLst>
        </pc:sldLayoutChg>
        <pc:sldLayoutChg chg="del">
          <pc:chgData name="Ciancaglini, Facundo" userId="e6b412bc-1427-4223-9694-81d0fa041e26" providerId="ADAL" clId="{D149346D-4543-4C98-8A3D-22B1B643C2B7}" dt="2025-05-13T14:56:29.034" v="20" actId="47"/>
          <pc:sldLayoutMkLst>
            <pc:docMk/>
            <pc:sldMasterMk cId="611869696" sldId="2147483760"/>
            <pc:sldLayoutMk cId="3253934692" sldId="2147483873"/>
          </pc:sldLayoutMkLst>
        </pc:sldLayoutChg>
      </pc:sldMasterChg>
      <pc:sldMasterChg chg="delSldLayout">
        <pc:chgData name="Ciancaglini, Facundo" userId="e6b412bc-1427-4223-9694-81d0fa041e26" providerId="ADAL" clId="{D149346D-4543-4C98-8A3D-22B1B643C2B7}" dt="2025-05-13T14:56:29.034" v="20" actId="47"/>
        <pc:sldMasterMkLst>
          <pc:docMk/>
          <pc:sldMasterMk cId="3666091119" sldId="2147483833"/>
        </pc:sldMasterMkLst>
        <pc:sldLayoutChg chg="del">
          <pc:chgData name="Ciancaglini, Facundo" userId="e6b412bc-1427-4223-9694-81d0fa041e26" providerId="ADAL" clId="{D149346D-4543-4C98-8A3D-22B1B643C2B7}" dt="2025-05-13T14:56:29.034" v="20" actId="47"/>
          <pc:sldLayoutMkLst>
            <pc:docMk/>
            <pc:sldMasterMk cId="3666091119" sldId="2147483833"/>
            <pc:sldLayoutMk cId="1460593367" sldId="2147483848"/>
          </pc:sldLayoutMkLst>
        </pc:sldLayoutChg>
        <pc:sldLayoutChg chg="del">
          <pc:chgData name="Ciancaglini, Facundo" userId="e6b412bc-1427-4223-9694-81d0fa041e26" providerId="ADAL" clId="{D149346D-4543-4C98-8A3D-22B1B643C2B7}" dt="2025-05-13T14:56:29.034" v="20" actId="47"/>
          <pc:sldLayoutMkLst>
            <pc:docMk/>
            <pc:sldMasterMk cId="3666091119" sldId="2147483833"/>
            <pc:sldLayoutMk cId="3229536157" sldId="2147483952"/>
          </pc:sldLayoutMkLst>
        </pc:sldLayoutChg>
      </pc:sldMasterChg>
      <pc:sldMasterChg chg="delSldLayout">
        <pc:chgData name="Ciancaglini, Facundo" userId="e6b412bc-1427-4223-9694-81d0fa041e26" providerId="ADAL" clId="{D149346D-4543-4C98-8A3D-22B1B643C2B7}" dt="2025-05-13T14:56:29.034" v="20" actId="47"/>
        <pc:sldMasterMkLst>
          <pc:docMk/>
          <pc:sldMasterMk cId="1702976200" sldId="2147483856"/>
        </pc:sldMasterMkLst>
        <pc:sldLayoutChg chg="del">
          <pc:chgData name="Ciancaglini, Facundo" userId="e6b412bc-1427-4223-9694-81d0fa041e26" providerId="ADAL" clId="{D149346D-4543-4C98-8A3D-22B1B643C2B7}" dt="2025-05-13T14:56:29.034" v="20" actId="47"/>
          <pc:sldLayoutMkLst>
            <pc:docMk/>
            <pc:sldMasterMk cId="1702976200" sldId="2147483856"/>
            <pc:sldLayoutMk cId="3176762352" sldId="2147483866"/>
          </pc:sldLayoutMkLst>
        </pc:sldLayoutChg>
      </pc:sldMasterChg>
    </pc:docChg>
  </pc:docChgLst>
  <pc:docChgLst>
    <pc:chgData name="Kumar, Abhijit" userId="83badc57-2ee5-44a9-8e05-5321c6a4b4c6" providerId="ADAL" clId="{635D289E-88CA-43FB-85DC-20F7FDE62237}"/>
    <pc:docChg chg="modSld sldOrd">
      <pc:chgData name="Kumar, Abhijit" userId="83badc57-2ee5-44a9-8e05-5321c6a4b4c6" providerId="ADAL" clId="{635D289E-88CA-43FB-85DC-20F7FDE62237}" dt="2025-05-08T12:30:18.857" v="1"/>
      <pc:docMkLst>
        <pc:docMk/>
      </pc:docMkLst>
      <pc:sldChg chg="ord">
        <pc:chgData name="Kumar, Abhijit" userId="83badc57-2ee5-44a9-8e05-5321c6a4b4c6" providerId="ADAL" clId="{635D289E-88CA-43FB-85DC-20F7FDE62237}" dt="2025-05-08T12:30:18.857" v="1"/>
        <pc:sldMkLst>
          <pc:docMk/>
          <pc:sldMk cId="3366382352" sldId="214747785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237D2-6FF3-4E32-9975-82238E021D36}" type="datetimeFigureOut">
              <a:rPr lang="es-ES" smtClean="0"/>
              <a:t>13/05/2025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1B1863-3255-49CB-B7AD-285E33498DA1}" type="slidenum">
              <a:rPr lang="es-ES" smtClean="0"/>
              <a:t>‹#›</a:t>
            </a:fld>
            <a:endParaRPr lang="es-ES"/>
          </a:p>
        </p:txBody>
      </p:sp>
    </p:spTree>
    <p:extLst>
      <p:ext uri="{BB962C8B-B14F-4D97-AF65-F5344CB8AC3E}">
        <p14:creationId xmlns:p14="http://schemas.microsoft.com/office/powerpoint/2010/main" val="1179781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a:p>
        </p:txBody>
      </p:sp>
    </p:spTree>
    <p:extLst>
      <p:ext uri="{BB962C8B-B14F-4D97-AF65-F5344CB8AC3E}">
        <p14:creationId xmlns:p14="http://schemas.microsoft.com/office/powerpoint/2010/main" val="2392216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a:p>
        </p:txBody>
      </p:sp>
    </p:spTree>
    <p:extLst>
      <p:ext uri="{BB962C8B-B14F-4D97-AF65-F5344CB8AC3E}">
        <p14:creationId xmlns:p14="http://schemas.microsoft.com/office/powerpoint/2010/main" val="306182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a:p>
        </p:txBody>
      </p:sp>
    </p:spTree>
    <p:extLst>
      <p:ext uri="{BB962C8B-B14F-4D97-AF65-F5344CB8AC3E}">
        <p14:creationId xmlns:p14="http://schemas.microsoft.com/office/powerpoint/2010/main" val="20799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93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a:p>
        </p:txBody>
      </p:sp>
    </p:spTree>
    <p:extLst>
      <p:ext uri="{BB962C8B-B14F-4D97-AF65-F5344CB8AC3E}">
        <p14:creationId xmlns:p14="http://schemas.microsoft.com/office/powerpoint/2010/main" val="255592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a:p>
        </p:txBody>
      </p:sp>
    </p:spTree>
    <p:extLst>
      <p:ext uri="{BB962C8B-B14F-4D97-AF65-F5344CB8AC3E}">
        <p14:creationId xmlns:p14="http://schemas.microsoft.com/office/powerpoint/2010/main" val="213781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a:p>
        </p:txBody>
      </p:sp>
    </p:spTree>
    <p:extLst>
      <p:ext uri="{BB962C8B-B14F-4D97-AF65-F5344CB8AC3E}">
        <p14:creationId xmlns:p14="http://schemas.microsoft.com/office/powerpoint/2010/main" val="670222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4" Type="http://schemas.openxmlformats.org/officeDocument/2006/relationships/image" Target="../media/image27.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5" Type="http://schemas.openxmlformats.org/officeDocument/2006/relationships/image" Target="../media/image36.png"/><Relationship Id="rId4" Type="http://schemas.openxmlformats.org/officeDocument/2006/relationships/image" Target="../media/image32.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bin"/><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Master" Target="../slideMasters/slideMaster5.xml"/><Relationship Id="rId6" Type="http://schemas.openxmlformats.org/officeDocument/2006/relationships/image" Target="../media/image37.bin"/><Relationship Id="rId5" Type="http://schemas.openxmlformats.org/officeDocument/2006/relationships/image" Target="../media/image42.svg"/><Relationship Id="rId4" Type="http://schemas.openxmlformats.org/officeDocument/2006/relationships/image" Target="../media/image41.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27.sv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1.jpeg"/><Relationship Id="rId1" Type="http://schemas.openxmlformats.org/officeDocument/2006/relationships/slideMaster" Target="../slideMasters/slideMaster8.xml"/><Relationship Id="rId4" Type="http://schemas.openxmlformats.org/officeDocument/2006/relationships/image" Target="../media/image59.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2.jpeg"/><Relationship Id="rId1" Type="http://schemas.openxmlformats.org/officeDocument/2006/relationships/slideMaster" Target="../slideMasters/slideMaster8.xml"/><Relationship Id="rId4" Type="http://schemas.openxmlformats.org/officeDocument/2006/relationships/image" Target="../media/image59.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Master" Target="../slideMasters/slideMaster8.xml"/><Relationship Id="rId4" Type="http://schemas.openxmlformats.org/officeDocument/2006/relationships/image" Target="../media/image6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27.svg"/></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slideMaster" Target="../slideMasters/slideMaster8.xml"/><Relationship Id="rId4" Type="http://schemas.openxmlformats.org/officeDocument/2006/relationships/tags" Target="../tags/tag127.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slideMaster" Target="../slideMasters/slideMaster8.xml"/><Relationship Id="rId4" Type="http://schemas.openxmlformats.org/officeDocument/2006/relationships/tags" Target="../tags/tag13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47E9-0F8B-FF16-0BFB-83469436D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2200BCFC-CA5D-16CE-2761-FFC8D91869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2897E84C-C81E-176E-C9C8-76F7E42621C9}"/>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5" name="Footer Placeholder 4">
            <a:extLst>
              <a:ext uri="{FF2B5EF4-FFF2-40B4-BE49-F238E27FC236}">
                <a16:creationId xmlns:a16="http://schemas.microsoft.com/office/drawing/2014/main" id="{9B0F5287-A48E-DCD1-B0DC-F2822C495FF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1E02A53-2621-19A0-D7AA-DBB012C2EB4B}"/>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886475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0ACA-CDD6-1106-105C-503D974A3EAB}"/>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A2DF2E99-202E-C851-11A9-3263DFD3B5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4C9A2E0-700B-24F3-3E6E-C810894B519A}"/>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5" name="Footer Placeholder 4">
            <a:extLst>
              <a:ext uri="{FF2B5EF4-FFF2-40B4-BE49-F238E27FC236}">
                <a16:creationId xmlns:a16="http://schemas.microsoft.com/office/drawing/2014/main" id="{CC5C2ABA-6297-6CD8-D895-D711A983485C}"/>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5CD3E94-33DF-5051-19EB-4CA9B9D309F3}"/>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4523620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35E011-88EB-4D3D-A172-04682257122E}"/>
              </a:ext>
            </a:extLst>
          </p:cNvPr>
          <p:cNvSpPr>
            <a:spLocks noGrp="1"/>
          </p:cNvSpPr>
          <p:nvPr>
            <p:ph type="sldNum" sz="quarter" idx="11"/>
          </p:nvPr>
        </p:nvSpPr>
        <p:spPr/>
        <p:txBody>
          <a:bodyPr/>
          <a:lstStyle/>
          <a:p>
            <a:fld id="{FC1BBE33-A891-48E8-970C-4A8D55F96D53}" type="slidenum">
              <a:rPr lang="en-AU" smtClean="0"/>
              <a:pPr/>
              <a:t>‹#›</a:t>
            </a:fld>
            <a:endParaRPr lang="en-AU"/>
          </a:p>
        </p:txBody>
      </p:sp>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lvl1pPr>
              <a:defRPr sz="3600"/>
            </a:lvl1pPr>
          </a:lstStyle>
          <a:p>
            <a:r>
              <a:rPr lang="en-US" dirty="0"/>
              <a:t>Click to edit Master title style</a:t>
            </a:r>
            <a:endParaRPr lang="en-GB" dirty="0"/>
          </a:p>
        </p:txBody>
      </p:sp>
      <p:sp>
        <p:nvSpPr>
          <p:cNvPr id="2" name="Footer Placeholder 1">
            <a:extLst>
              <a:ext uri="{FF2B5EF4-FFF2-40B4-BE49-F238E27FC236}">
                <a16:creationId xmlns:a16="http://schemas.microsoft.com/office/drawing/2014/main" id="{97BF9F8A-8DCC-4BDD-BB2E-75AD4209E1AF}"/>
              </a:ext>
            </a:extLst>
          </p:cNvPr>
          <p:cNvSpPr>
            <a:spLocks noGrp="1"/>
          </p:cNvSpPr>
          <p:nvPr>
            <p:ph type="ftr" sz="quarter" idx="12"/>
          </p:nvPr>
        </p:nvSpPr>
        <p:spPr/>
        <p:txBody>
          <a:bodyPr/>
          <a:lstStyle/>
          <a:p>
            <a:r>
              <a:rPr lang="en-US"/>
              <a:t>Copyright © 2022 Accenture. All rights reserved.</a:t>
            </a:r>
            <a:endParaRPr lang="en-AU"/>
          </a:p>
        </p:txBody>
      </p:sp>
    </p:spTree>
    <p:extLst>
      <p:ext uri="{BB962C8B-B14F-4D97-AF65-F5344CB8AC3E}">
        <p14:creationId xmlns:p14="http://schemas.microsoft.com/office/powerpoint/2010/main" val="19563629"/>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7997521" cy="1092845"/>
          </a:xfrm>
        </p:spPr>
        <p:txBody>
          <a:bodyPr/>
          <a:lstStyle>
            <a:lvl1pPr marL="0" indent="0" algn="l">
              <a:lnSpc>
                <a:spcPct val="90000"/>
              </a:lnSpc>
              <a:spcAft>
                <a:spcPts val="0"/>
              </a:spcAft>
              <a:buNone/>
              <a:defRPr sz="20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20pt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a:extLst>
              <a:ext uri="{FF2B5EF4-FFF2-40B4-BE49-F238E27FC236}">
                <a16:creationId xmlns:a16="http://schemas.microsoft.com/office/drawing/2014/main" id="{1A7501AC-E717-4CB3-89D9-DEE7B06E1876}"/>
              </a:ext>
              <a:ext uri="{C183D7F6-B498-43B3-948B-1728B52AA6E4}">
                <adec:decorative xmlns:adec="http://schemas.microsoft.com/office/drawing/2017/decorative" val="1"/>
              </a:ext>
            </a:extLst>
          </p:cNvPr>
          <p:cNvGrpSpPr>
            <a:grpSpLocks noChangeAspect="1"/>
          </p:cNvGrpSpPr>
          <p:nvPr userDrawn="1"/>
        </p:nvGrpSpPr>
        <p:grpSpPr bwMode="black">
          <a:xfrm>
            <a:off x="9926898" y="381000"/>
            <a:ext cx="1883664" cy="496247"/>
            <a:chOff x="1561" y="187"/>
            <a:chExt cx="4536" cy="1195"/>
          </a:xfrm>
        </p:grpSpPr>
        <p:sp>
          <p:nvSpPr>
            <p:cNvPr id="10" name="Freeform 5">
              <a:extLst>
                <a:ext uri="{FF2B5EF4-FFF2-40B4-BE49-F238E27FC236}">
                  <a16:creationId xmlns:a16="http://schemas.microsoft.com/office/drawing/2014/main" id="{E84F1646-52FE-4716-AED1-FE252A8E05E4}"/>
                </a:ext>
                <a:ext uri="{C183D7F6-B498-43B3-948B-1728B52AA6E4}">
                  <adec:decorative xmlns:adec="http://schemas.microsoft.com/office/drawing/2017/decorative" val="1"/>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 uri="{C183D7F6-B498-43B3-948B-1728B52AA6E4}">
                  <adec:decorative xmlns:adec="http://schemas.microsoft.com/office/drawing/2017/decorative" val="1"/>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81B4168E-1D77-D0A1-D720-74B1AB6341E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5885" y="6554911"/>
            <a:ext cx="1374677" cy="131641"/>
          </a:xfrm>
          <a:prstGeom prst="rect">
            <a:avLst/>
          </a:prstGeom>
        </p:spPr>
      </p:pic>
    </p:spTree>
    <p:extLst>
      <p:ext uri="{BB962C8B-B14F-4D97-AF65-F5344CB8AC3E}">
        <p14:creationId xmlns:p14="http://schemas.microsoft.com/office/powerpoint/2010/main" val="24593080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941766319"/>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pic>
        <p:nvPicPr>
          <p:cNvPr id="3" name="Picture 13">
            <a:extLst>
              <a:ext uri="{FF2B5EF4-FFF2-40B4-BE49-F238E27FC236}">
                <a16:creationId xmlns:a16="http://schemas.microsoft.com/office/drawing/2014/main" id="{49CE62AE-3007-DB9C-290D-24EA1AD8F0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flipH="1">
            <a:off x="1185" y="0"/>
            <a:ext cx="12189630" cy="6858000"/>
          </a:xfrm>
          <a:prstGeom prst="rect">
            <a:avLst/>
          </a:prstGeom>
        </p:spPr>
      </p:pic>
      <p:sp>
        <p:nvSpPr>
          <p:cNvPr id="5" name="Title 1">
            <a:extLst>
              <a:ext uri="{FF2B5EF4-FFF2-40B4-BE49-F238E27FC236}">
                <a16:creationId xmlns:a16="http://schemas.microsoft.com/office/drawing/2014/main" id="{E56FA3DD-1B42-0A33-FCC9-1C5BDDED3EB2}"/>
              </a:ext>
            </a:extLst>
          </p:cNvPr>
          <p:cNvSpPr>
            <a:spLocks noGrp="1"/>
          </p:cNvSpPr>
          <p:nvPr>
            <p:ph type="title" hasCustomPrompt="1"/>
          </p:nvPr>
        </p:nvSpPr>
        <p:spPr>
          <a:xfrm>
            <a:off x="1143001" y="381000"/>
            <a:ext cx="4952999" cy="3915092"/>
          </a:xfrm>
        </p:spPr>
        <p:txBody>
          <a:bodyPr vert="horz" lIns="0" tIns="0" rIns="0" bIns="0" rtlCol="0" anchor="b">
            <a:noAutofit/>
          </a:bodyPr>
          <a:lstStyle>
            <a:lvl1pPr>
              <a:defRPr lang="en-US" sz="5400" dirty="0">
                <a:solidFill>
                  <a:schemeClr val="bg1"/>
                </a:solidFill>
              </a:defRPr>
            </a:lvl1pPr>
          </a:lstStyle>
          <a:p>
            <a:pPr lvl="0"/>
            <a:r>
              <a:rPr lang="en-US"/>
              <a:t>Section title 54pt</a:t>
            </a:r>
          </a:p>
        </p:txBody>
      </p:sp>
      <p:sp>
        <p:nvSpPr>
          <p:cNvPr id="9" name="TextBox 8">
            <a:extLst>
              <a:ext uri="{FF2B5EF4-FFF2-40B4-BE49-F238E27FC236}">
                <a16:creationId xmlns:a16="http://schemas.microsoft.com/office/drawing/2014/main" id="{67077AE6-DAFB-25B8-C154-389EA977913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0" name="Text Placeholder 8">
            <a:extLst>
              <a:ext uri="{FF2B5EF4-FFF2-40B4-BE49-F238E27FC236}">
                <a16:creationId xmlns:a16="http://schemas.microsoft.com/office/drawing/2014/main" id="{44095F03-6D65-A5EA-2657-C647D23C0A18}"/>
              </a:ext>
            </a:extLst>
          </p:cNvPr>
          <p:cNvSpPr>
            <a:spLocks noGrp="1"/>
          </p:cNvSpPr>
          <p:nvPr>
            <p:ph type="body" sz="quarter" idx="15" hasCustomPrompt="1"/>
          </p:nvPr>
        </p:nvSpPr>
        <p:spPr>
          <a:xfrm>
            <a:off x="1143000" y="4610099"/>
            <a:ext cx="4953000" cy="1474215"/>
          </a:xfrm>
        </p:spPr>
        <p:txBody>
          <a:bodyPr>
            <a:noAutofit/>
          </a:bodyPr>
          <a:lstStyle>
            <a:lvl1pPr marL="0" indent="0">
              <a:lnSpc>
                <a:spcPct val="90000"/>
              </a:lnSpc>
              <a:spcAft>
                <a:spcPts val="600"/>
              </a:spcAft>
              <a:buNone/>
              <a:defRPr sz="2400">
                <a:solidFill>
                  <a:schemeClr val="bg1"/>
                </a:solidFill>
                <a:latin typeface="GT Sectra Fine Rg" panose="00000500000000000000" pitchFamily="50"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US"/>
              <a:t>Place subtitle here in GT Sectra Fine </a:t>
            </a:r>
            <a:r>
              <a:rPr lang="en-US" err="1"/>
              <a:t>Rg</a:t>
            </a:r>
            <a:r>
              <a:rPr lang="en-US"/>
              <a:t> </a:t>
            </a:r>
            <a:r>
              <a:rPr lang="en-GB"/>
              <a:t>24pt</a:t>
            </a:r>
            <a:endParaRPr lang="en-US"/>
          </a:p>
        </p:txBody>
      </p:sp>
      <p:sp>
        <p:nvSpPr>
          <p:cNvPr id="13" name="Picture Placeholder 18">
            <a:extLst>
              <a:ext uri="{FF2B5EF4-FFF2-40B4-BE49-F238E27FC236}">
                <a16:creationId xmlns:a16="http://schemas.microsoft.com/office/drawing/2014/main" id="{0411C903-5FE5-5FBE-9ECF-51083FF373AE}"/>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bg1"/>
                </a:solidFill>
              </a:defRPr>
            </a:lvl1pPr>
          </a:lstStyle>
          <a:p>
            <a:r>
              <a:rPr lang="en-GB"/>
              <a:t>Add image, then ‘Send to Back’</a:t>
            </a:r>
            <a:endParaRPr lang="en-US"/>
          </a:p>
        </p:txBody>
      </p:sp>
    </p:spTree>
    <p:extLst>
      <p:ext uri="{BB962C8B-B14F-4D97-AF65-F5344CB8AC3E}">
        <p14:creationId xmlns:p14="http://schemas.microsoft.com/office/powerpoint/2010/main" val="4095492026"/>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2_Key Msg Bckgrnd Image Drk">
    <p:bg>
      <p:bgPr>
        <a:solidFill>
          <a:schemeClr val="accent3"/>
        </a:solidFill>
        <a:effectLst/>
      </p:bgPr>
    </p:bg>
    <p:spTree>
      <p:nvGrpSpPr>
        <p:cNvPr id="1" name=""/>
        <p:cNvGrpSpPr/>
        <p:nvPr/>
      </p:nvGrpSpPr>
      <p:grpSpPr>
        <a:xfrm>
          <a:off x="0" y="0"/>
          <a:ext cx="0" cy="0"/>
          <a:chOff x="0" y="0"/>
          <a:chExt cx="0" cy="0"/>
        </a:xfrm>
      </p:grpSpPr>
      <p:sp>
        <p:nvSpPr>
          <p:cNvPr id="9" name="Picture Placeholder 18">
            <a:extLst>
              <a:ext uri="{FF2B5EF4-FFF2-40B4-BE49-F238E27FC236}">
                <a16:creationId xmlns:a16="http://schemas.microsoft.com/office/drawing/2014/main" id="{7FC5FEB9-9367-0846-9D48-AC4277EAB73F}"/>
              </a:ext>
            </a:extLst>
          </p:cNvPr>
          <p:cNvSpPr>
            <a:spLocks noGrp="1"/>
          </p:cNvSpPr>
          <p:nvPr>
            <p:ph type="pic" sz="quarter" idx="13" hasCustomPrompt="1"/>
          </p:nvPr>
        </p:nvSpPr>
        <p:spPr bwMode="gray">
          <a:xfrm>
            <a:off x="0" y="0"/>
            <a:ext cx="12191999" cy="6858000"/>
          </a:xfrm>
          <a:solidFill>
            <a:schemeClr val="tx1">
              <a:lumMod val="7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Thank You</a:t>
            </a:r>
          </a:p>
        </p:txBody>
      </p:sp>
      <p:sp>
        <p:nvSpPr>
          <p:cNvPr id="8" name="Footer Placeholder 3">
            <a:extLst>
              <a:ext uri="{FF2B5EF4-FFF2-40B4-BE49-F238E27FC236}">
                <a16:creationId xmlns:a16="http://schemas.microsoft.com/office/drawing/2014/main" id="{CF1FA7B5-DDAD-0D43-B274-37EA7C8662F2}"/>
              </a:ext>
              <a:ext uri="{C183D7F6-B498-43B3-948B-1728B52AA6E4}">
                <adec:decorative xmlns:adec="http://schemas.microsoft.com/office/drawing/2017/decorative" val="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2023 Accenture. All rights reserved.</a:t>
            </a:r>
          </a:p>
        </p:txBody>
      </p:sp>
      <p:pic>
        <p:nvPicPr>
          <p:cNvPr id="10" name="Picture 9">
            <a:extLst>
              <a:ext uri="{FF2B5EF4-FFF2-40B4-BE49-F238E27FC236}">
                <a16:creationId xmlns:a16="http://schemas.microsoft.com/office/drawing/2014/main" id="{B0BEAF51-9447-ED47-A64F-DDFEB8A1B8C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14985544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50332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872355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3"/>
        <p:cNvGrpSpPr/>
        <p:nvPr/>
      </p:nvGrpSpPr>
      <p:grpSpPr>
        <a:xfrm>
          <a:off x="0" y="0"/>
          <a:ext cx="0" cy="0"/>
          <a:chOff x="0" y="0"/>
          <a:chExt cx="0" cy="0"/>
        </a:xfrm>
      </p:grpSpPr>
      <p:sp>
        <p:nvSpPr>
          <p:cNvPr id="184" name="Google Shape;184;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12424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22CD04-CC91-4297-B1E9-2DB0C502EAC5}"/>
              </a:ext>
            </a:extLst>
          </p:cNvPr>
          <p:cNvSpPr>
            <a:spLocks noGrp="1"/>
          </p:cNvSpPr>
          <p:nvPr>
            <p:ph type="title"/>
          </p:nvPr>
        </p:nvSpPr>
        <p:spPr>
          <a:xfrm>
            <a:off x="0" y="0"/>
            <a:ext cx="12192000" cy="781287"/>
          </a:xfrm>
        </p:spPr>
        <p:txBody>
          <a:bodyPr/>
          <a:lstStyle/>
          <a:p>
            <a:r>
              <a:rPr lang="en-US"/>
              <a:t>Click to edit Master title style</a:t>
            </a:r>
            <a:endParaRPr lang="en-IN"/>
          </a:p>
        </p:txBody>
      </p:sp>
      <p:sp>
        <p:nvSpPr>
          <p:cNvPr id="9" name="Slide Number Placeholder 8">
            <a:extLst>
              <a:ext uri="{FF2B5EF4-FFF2-40B4-BE49-F238E27FC236}">
                <a16:creationId xmlns:a16="http://schemas.microsoft.com/office/drawing/2014/main" id="{A19AD5DF-C433-4505-B950-5170E03E5E57}"/>
              </a:ext>
            </a:extLst>
          </p:cNvPr>
          <p:cNvSpPr>
            <a:spLocks noGrp="1"/>
          </p:cNvSpPr>
          <p:nvPr>
            <p:ph type="sldNum" sz="quarter" idx="10"/>
          </p:nvPr>
        </p:nvSpPr>
        <p:spPr/>
        <p:txBody>
          <a:bodyPr/>
          <a:lstStyle/>
          <a:p>
            <a:fld id="{5A144E24-87F9-48D5-BA46-7DE865BF09E9}" type="slidenum">
              <a:rPr lang="en-IN" smtClean="0"/>
              <a:pPr/>
              <a:t>‹#›</a:t>
            </a:fld>
            <a:endParaRPr lang="en-IN"/>
          </a:p>
        </p:txBody>
      </p:sp>
    </p:spTree>
    <p:extLst>
      <p:ext uri="{BB962C8B-B14F-4D97-AF65-F5344CB8AC3E}">
        <p14:creationId xmlns:p14="http://schemas.microsoft.com/office/powerpoint/2010/main" val="18391727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2_Blank + titl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3F0EDB9-1129-344F-8608-E015A3C2DC03}"/>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 r="51410" b="13197"/>
          <a:stretch/>
        </p:blipFill>
        <p:spPr>
          <a:xfrm rot="10800000">
            <a:off x="-1" y="331075"/>
            <a:ext cx="1263251" cy="640275"/>
          </a:xfrm>
          <a:prstGeom prst="rect">
            <a:avLst/>
          </a:prstGeom>
        </p:spPr>
      </p:pic>
      <p:sp>
        <p:nvSpPr>
          <p:cNvPr id="3" name="Text Placeholder 2">
            <a:extLst>
              <a:ext uri="{FF2B5EF4-FFF2-40B4-BE49-F238E27FC236}">
                <a16:creationId xmlns:a16="http://schemas.microsoft.com/office/drawing/2014/main" id="{02BAE06D-611C-0B40-A380-6167FABADEE3}"/>
              </a:ext>
            </a:extLst>
          </p:cNvPr>
          <p:cNvSpPr>
            <a:spLocks noGrp="1"/>
          </p:cNvSpPr>
          <p:nvPr>
            <p:ph type="body" sz="quarter" idx="10"/>
          </p:nvPr>
        </p:nvSpPr>
        <p:spPr>
          <a:xfrm>
            <a:off x="1292853" y="360672"/>
            <a:ext cx="10232203" cy="519878"/>
          </a:xfrm>
          <a:prstGeom prst="rect">
            <a:avLst/>
          </a:prstGeom>
        </p:spPr>
        <p:txBody>
          <a:bodyPr lIns="0" tIns="0" rIns="0" bIns="0"/>
          <a:lstStyle>
            <a:lvl1pPr>
              <a:spcAft>
                <a:spcPts val="0"/>
              </a:spcAft>
              <a:defRPr sz="2800" b="1" i="0">
                <a:solidFill>
                  <a:schemeClr val="accent3"/>
                </a:solidFill>
                <a:latin typeface="Graphik" panose="020B0503030202060203" pitchFamily="34" charset="77"/>
              </a:defRPr>
            </a:lvl1pPr>
          </a:lstStyle>
          <a:p>
            <a:pPr lvl="0"/>
            <a:r>
              <a:rPr lang="es-AR"/>
              <a:t>Click to edit Master text style</a:t>
            </a:r>
          </a:p>
        </p:txBody>
      </p:sp>
      <p:pic>
        <p:nvPicPr>
          <p:cNvPr id="9" name="Graphic 8">
            <a:extLst>
              <a:ext uri="{FF2B5EF4-FFF2-40B4-BE49-F238E27FC236}">
                <a16:creationId xmlns:a16="http://schemas.microsoft.com/office/drawing/2014/main" id="{8F19BB6C-DCC9-7C44-AAA3-814DA74E3346}"/>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2668" t="68169" r="51538" b="25634"/>
          <a:stretch/>
        </p:blipFill>
        <p:spPr>
          <a:xfrm rot="10800000">
            <a:off x="-2" y="-1"/>
            <a:ext cx="1387237" cy="346842"/>
          </a:xfrm>
          <a:prstGeom prst="rect">
            <a:avLst/>
          </a:prstGeom>
        </p:spPr>
      </p:pic>
    </p:spTree>
    <p:extLst>
      <p:ext uri="{BB962C8B-B14F-4D97-AF65-F5344CB8AC3E}">
        <p14:creationId xmlns:p14="http://schemas.microsoft.com/office/powerpoint/2010/main" val="403819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68F14E-DA49-B5F5-6FE4-A3E6017BC5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AE11E049-C37C-D460-5FD7-704E5F7872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5778D88E-FC28-A352-C390-8E0CA7ABFE83}"/>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5" name="Footer Placeholder 4">
            <a:extLst>
              <a:ext uri="{FF2B5EF4-FFF2-40B4-BE49-F238E27FC236}">
                <a16:creationId xmlns:a16="http://schemas.microsoft.com/office/drawing/2014/main" id="{9A9E24A3-4390-0232-875B-B36A2115933A}"/>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569CE5F-98DC-2C69-ACF8-70994782330E}"/>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7860710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lvl1pPr>
              <a:defRPr sz="3600"/>
            </a:lvl1pPr>
          </a:lstStyle>
          <a:p>
            <a:r>
              <a:rPr lang="en-US"/>
              <a:t>Click to edit Master title style</a:t>
            </a:r>
            <a:endParaRPr lang="en-GB"/>
          </a:p>
        </p:txBody>
      </p:sp>
    </p:spTree>
    <p:extLst>
      <p:ext uri="{BB962C8B-B14F-4D97-AF65-F5344CB8AC3E}">
        <p14:creationId xmlns:p14="http://schemas.microsoft.com/office/powerpoint/2010/main" val="1181821953"/>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4" name="Title"/>
          <p:cNvSpPr>
            <a:spLocks noGrp="1"/>
          </p:cNvSpPr>
          <p:nvPr>
            <p:ph type="title" hasCustomPrompt="1"/>
          </p:nvPr>
        </p:nvSpPr>
        <p:spPr>
          <a:xfrm>
            <a:off x="287925" y="2706317"/>
            <a:ext cx="5439871" cy="997196"/>
          </a:xfrm>
        </p:spPr>
        <p:txBody>
          <a:bodyPr anchor="b" anchorCtr="0">
            <a:noAutofit/>
          </a:bodyPr>
          <a:lstStyle>
            <a:lvl1pPr>
              <a:lnSpc>
                <a:spcPct val="90000"/>
              </a:lnSpc>
              <a:defRPr sz="3599" b="0" i="0">
                <a:latin typeface="+mj-lt"/>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3781" y="0"/>
            <a:ext cx="6118219" cy="6858000"/>
          </a:xfrm>
        </p:spPr>
        <p:txBody>
          <a:bodyPr anchor="ctr" anchorCtr="0"/>
          <a:lstStyle>
            <a:lvl1pPr algn="ctr">
              <a:defRPr/>
            </a:lvl1pPr>
          </a:lstStyle>
          <a:p>
            <a:r>
              <a:rPr lang="en-US"/>
              <a:t>Click to insert picture</a:t>
            </a:r>
          </a:p>
        </p:txBody>
      </p:sp>
      <p:pic>
        <p:nvPicPr>
          <p:cNvPr id="1529734630" name="LogoBlue-Dynamic" descr="{&quot;templafy&quot;:{&quot;id&quot;:&quot;8904b0a9-ef82-4609-863c-c9a389f66369&quot;}}"/>
          <p:cNvPicPr>
            <a:picLocks noChangeAspect="1"/>
          </p:cNvPicPr>
          <p:nvPr/>
        </p:nvPicPr>
        <p:blipFill>
          <a:blip r:embed="rId2"/>
          <a:stretch>
            <a:fillRect/>
          </a:stretch>
        </p:blipFill>
        <p:spPr>
          <a:xfrm>
            <a:off x="287931" y="360000"/>
            <a:ext cx="727003" cy="360000"/>
          </a:xfrm>
          <a:prstGeom prst="rect">
            <a:avLst/>
          </a:prstGeom>
        </p:spPr>
      </p:pic>
      <p:sp>
        <p:nvSpPr>
          <p:cNvPr id="6" name="Classification-Dynamic" descr="{&quot;templafy&quot;:{&quot;id&quot;:&quot;2ac8875f-8b51-4c67-a59e-56252951919b&quot;}}">
            <a:extLst>
              <a:ext uri="{FF2B5EF4-FFF2-40B4-BE49-F238E27FC236}">
                <a16:creationId xmlns:a16="http://schemas.microsoft.com/office/drawing/2014/main" id="{870EB466-B92B-9D4D-974E-A49C0F424152}"/>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026064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704">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28004A"/>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37E79459-E5C5-5E87-E38B-80855D38E462}"/>
              </a:ext>
            </a:extLst>
          </p:cNvPr>
          <p:cNvSpPr/>
          <p:nvPr userDrawn="1"/>
        </p:nvSpPr>
        <p:spPr bwMode="gray">
          <a:xfrm>
            <a:off x="0" y="0"/>
            <a:ext cx="12192000" cy="6858000"/>
          </a:xfrm>
          <a:prstGeom prst="rect">
            <a:avLst/>
          </a:prstGeom>
          <a:solidFill>
            <a:srgbClr val="28004A"/>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8512" y="1216760"/>
            <a:ext cx="8885550" cy="4424483"/>
          </a:xfrm>
          <a:prstGeom prst="rect">
            <a:avLst/>
          </a:prstGeom>
        </p:spPr>
      </p:pic>
      <p:sp>
        <p:nvSpPr>
          <p:cNvPr id="4" name="Title"/>
          <p:cNvSpPr>
            <a:spLocks noGrp="1"/>
          </p:cNvSpPr>
          <p:nvPr>
            <p:ph type="title" hasCustomPrompt="1"/>
          </p:nvPr>
        </p:nvSpPr>
        <p:spPr>
          <a:xfrm>
            <a:off x="287925" y="2706317"/>
            <a:ext cx="10897962" cy="997196"/>
          </a:xfrm>
        </p:spPr>
        <p:txBody>
          <a:bodyPr>
            <a:noAutofit/>
          </a:bodyPr>
          <a:lstStyle>
            <a:lvl1pPr>
              <a:lnSpc>
                <a:spcPct val="90000"/>
              </a:lnSpc>
              <a:defRPr sz="3599"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443660607" name="LogoWhite-Dynamic" descr="{&quot;templafy&quot;:{&quot;id&quot;:&quot;0c7f2dc0-bf69-400b-9773-ada5b04a8611&quot;}}"/>
          <p:cNvPicPr>
            <a:picLocks noChangeAspect="1"/>
          </p:cNvPicPr>
          <p:nvPr/>
        </p:nvPicPr>
        <p:blipFill>
          <a:blip r:embed="rId3"/>
          <a:stretch>
            <a:fillRect/>
          </a:stretch>
        </p:blipFill>
        <p:spPr>
          <a:xfrm>
            <a:off x="287931" y="360000"/>
            <a:ext cx="727003" cy="360000"/>
          </a:xfrm>
          <a:prstGeom prst="rect">
            <a:avLst/>
          </a:prstGeom>
        </p:spPr>
      </p:pic>
      <p:sp>
        <p:nvSpPr>
          <p:cNvPr id="7" name="Classification-Dynamic" descr="{&quot;templafy&quot;:{&quot;id&quot;:&quot;8c2df6af-10e7-4cff-a178-4d4c14f0197e&quot;}}">
            <a:extLst>
              <a:ext uri="{FF2B5EF4-FFF2-40B4-BE49-F238E27FC236}">
                <a16:creationId xmlns:a16="http://schemas.microsoft.com/office/drawing/2014/main" id="{1D05DC80-84C9-9ECA-3B84-3577D8D8165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954857394"/>
      </p:ext>
    </p:extLst>
  </p:cSld>
  <p:clrMapOvr>
    <a:masterClrMapping/>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0409" y="0"/>
            <a:ext cx="5091591" cy="6858000"/>
          </a:xfrm>
          <a:prstGeom prst="rect">
            <a:avLst/>
          </a:prstGeom>
          <a:solidFill>
            <a:srgbClr val="FFC932"/>
          </a:solid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a:ln>
                <a:noFill/>
              </a:ln>
              <a:effectLst/>
              <a:uLnTx/>
              <a:uFillTx/>
              <a:latin typeface="72 Brand" panose="020B0504030603020204" pitchFamily="34" charset="0"/>
              <a:ea typeface="72 Brand" pitchFamily="34" charset="-128"/>
              <a:cs typeface="72 Brand" pitchFamily="34" charset="-128"/>
            </a:endParaRPr>
          </a:p>
        </p:txBody>
      </p:sp>
      <p:pic>
        <p:nvPicPr>
          <p:cNvPr id="6" name="Graphic 5">
            <a:extLst>
              <a:ext uri="{FF2B5EF4-FFF2-40B4-BE49-F238E27FC236}">
                <a16:creationId xmlns:a16="http://schemas.microsoft.com/office/drawing/2014/main" id="{F9CF98F2-AE93-6F6D-B5F5-C2F74E078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65656" y="250522"/>
            <a:ext cx="4536910" cy="6328079"/>
          </a:xfrm>
          <a:prstGeom prst="rect">
            <a:avLst/>
          </a:prstGeom>
        </p:spPr>
      </p:pic>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4419" cy="6858000"/>
          </a:xfrm>
          <a:prstGeom prst="rect">
            <a:avLst/>
          </a:prstGeom>
          <a:solidFill>
            <a:schemeClr val="accent1"/>
          </a:solidFill>
          <a:ln w="1342"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a:ln>
                <a:noFill/>
              </a:ln>
              <a:effectLst/>
              <a:uLnTx/>
              <a:uFillTx/>
              <a:latin typeface="72 Brand" panose="020B0504030603020204" pitchFamily="34" charset="0"/>
              <a:ea typeface="72 Brand" pitchFamily="34" charset="-128"/>
              <a:cs typeface="72 Brand" pitchFamily="34" charset="-128"/>
            </a:endParaRPr>
          </a:p>
        </p:txBody>
      </p:sp>
      <p:pic>
        <p:nvPicPr>
          <p:cNvPr id="224659728" name="LogoWhite-Dynamic" descr="{&quot;templafy&quot;:{&quot;id&quot;:&quot;67e49851-3952-4ceb-bf4d-515cb86639ad&quot;}}"/>
          <p:cNvPicPr>
            <a:picLocks noChangeAspect="1"/>
          </p:cNvPicPr>
          <p:nvPr/>
        </p:nvPicPr>
        <p:blipFill>
          <a:blip r:embed="rId4"/>
          <a:stretch>
            <a:fillRect/>
          </a:stretch>
        </p:blipFill>
        <p:spPr>
          <a:xfrm>
            <a:off x="287931" y="360000"/>
            <a:ext cx="727003" cy="360000"/>
          </a:xfrm>
          <a:prstGeom prst="rect">
            <a:avLst/>
          </a:prstGeom>
        </p:spPr>
      </p:pic>
      <p:sp>
        <p:nvSpPr>
          <p:cNvPr id="8" name="Classification-Dynamic" descr="{&quot;templafy&quot;:{&quot;id&quot;:&quot;6fa7a7fa-8468-4c8f-a4ea-3cb9a306728d&quot;}}">
            <a:extLst>
              <a:ext uri="{FF2B5EF4-FFF2-40B4-BE49-F238E27FC236}">
                <a16:creationId xmlns:a16="http://schemas.microsoft.com/office/drawing/2014/main" id="{F1333C1B-AD40-D53A-5A1E-EFB8C6390D4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pic>
        <p:nvPicPr>
          <p:cNvPr id="5" name="Picture 4">
            <a:extLst>
              <a:ext uri="{FF2B5EF4-FFF2-40B4-BE49-F238E27FC236}">
                <a16:creationId xmlns:a16="http://schemas.microsoft.com/office/drawing/2014/main" id="{F75B4DB5-6F82-52F7-7AD9-80874B011E33}"/>
              </a:ext>
              <a:ext uri="{C183D7F6-B498-43B3-948B-1728B52AA6E4}">
                <adec:decorative xmlns:adec="http://schemas.microsoft.com/office/drawing/2017/decorative" val="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a:off x="4663607" y="1129553"/>
            <a:ext cx="6884669" cy="5728447"/>
          </a:xfrm>
          <a:prstGeom prst="rect">
            <a:avLst/>
          </a:prstGeom>
        </p:spPr>
      </p:pic>
      <p:sp>
        <p:nvSpPr>
          <p:cNvPr id="4" name="Title"/>
          <p:cNvSpPr>
            <a:spLocks noGrp="1"/>
          </p:cNvSpPr>
          <p:nvPr>
            <p:ph type="title" hasCustomPrompt="1"/>
          </p:nvPr>
        </p:nvSpPr>
        <p:spPr>
          <a:xfrm>
            <a:off x="287926" y="2706317"/>
            <a:ext cx="6631578" cy="997196"/>
          </a:xfrm>
        </p:spPr>
        <p:txBody>
          <a:bodyPr anchor="b" anchorCtr="0">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spTree>
    <p:extLst>
      <p:ext uri="{BB962C8B-B14F-4D97-AF65-F5344CB8AC3E}">
        <p14:creationId xmlns:p14="http://schemas.microsoft.com/office/powerpoint/2010/main" val="4007127491"/>
      </p:ext>
    </p:extLst>
  </p:cSld>
  <p:clrMapOvr>
    <a:masterClrMapping/>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41">
          <p15:clr>
            <a:srgbClr val="FBAE40"/>
          </p15:clr>
        </p15:guide>
        <p15:guide id="5" orient="horz" pos="2999">
          <p15:clr>
            <a:srgbClr val="FBAE40"/>
          </p15:clr>
        </p15:guide>
        <p15:guide id="7" orient="horz" pos="414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2000" cy="6858000"/>
          </a:xfrm>
          <a:prstGeom prst="rect">
            <a:avLst/>
          </a:prstGeom>
          <a:solidFill>
            <a:srgbClr val="97DD40"/>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7926" y="2706317"/>
            <a:ext cx="5528264" cy="997196"/>
          </a:xfrm>
        </p:spPr>
        <p:txBody>
          <a:bodyPr anchor="b" anchorCtr="0">
            <a:noAutofit/>
          </a:bodyPr>
          <a:lstStyle>
            <a:lvl1pPr>
              <a:lnSpc>
                <a:spcPct val="90000"/>
              </a:lnSpc>
              <a:defRPr sz="3599"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7916" y="2029240"/>
            <a:ext cx="5710200"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4a36808f-bfa4-49ed-842f-2cab06c81f84&quot;}}">
            <a:extLst>
              <a:ext uri="{FF2B5EF4-FFF2-40B4-BE49-F238E27FC236}">
                <a16:creationId xmlns:a16="http://schemas.microsoft.com/office/drawing/2014/main" id="{13EDB9F6-FBDA-8ED8-A84B-244CC53CFF9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pic>
        <p:nvPicPr>
          <p:cNvPr id="1035921922" name="LogoBlack-Dynamic" descr="{&quot;templafy&quot;:{&quot;id&quot;:&quot;01c6f442-22a3-4cab-97cd-d6758fe524d2&quot;}}"/>
          <p:cNvPicPr>
            <a:picLocks noChangeAspect="1"/>
          </p:cNvPicPr>
          <p:nvPr/>
        </p:nvPicPr>
        <p:blipFill>
          <a:blip r:embed="rId2"/>
          <a:stretch>
            <a:fillRect/>
          </a:stretch>
        </p:blipFill>
        <p:spPr>
          <a:xfrm>
            <a:off x="287931" y="360000"/>
            <a:ext cx="727003" cy="360000"/>
          </a:xfrm>
          <a:prstGeom prst="rect">
            <a:avLst/>
          </a:prstGeom>
        </p:spPr>
      </p:pic>
    </p:spTree>
    <p:extLst>
      <p:ext uri="{BB962C8B-B14F-4D97-AF65-F5344CB8AC3E}">
        <p14:creationId xmlns:p14="http://schemas.microsoft.com/office/powerpoint/2010/main" val="406089691"/>
      </p:ext>
    </p:extLst>
  </p:cSld>
  <p:clrMapOvr>
    <a:masterClrMapping/>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41">
          <p15:clr>
            <a:srgbClr val="FBAE40"/>
          </p15:clr>
        </p15:guide>
        <p15:guide id="5" orient="horz" pos="2999">
          <p15:clr>
            <a:srgbClr val="FBAE40"/>
          </p15:clr>
        </p15:guide>
        <p15:guide id="7" orient="horz" pos="41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b="0" i="0" dirty="0">
                <a:latin typeface="72 Brand Medium" panose="020B0504030603020204" pitchFamily="34" charset="0"/>
                <a:ea typeface="+mn-ea"/>
                <a:cs typeface="+mn-cs"/>
              </a:defRPr>
            </a:lvl1pPr>
          </a:lstStyle>
          <a:p>
            <a:pPr lvl="0"/>
            <a:r>
              <a:rPr lang="en-US" dirty="0"/>
              <a:t>Title Goes Here</a:t>
            </a:r>
            <a:br>
              <a:rPr lang="en-US" dirty="0"/>
            </a:br>
            <a:r>
              <a:rPr lang="en-US" dirty="0"/>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2000" cy="3430800"/>
          </a:xfrm>
        </p:spPr>
        <p:txBody>
          <a:bodyPr anchor="ctr" anchorCtr="0"/>
          <a:lstStyle>
            <a:lvl1pPr marL="0" marR="0" indent="0" algn="ctr" defTabSz="1088231" rtl="0" eaLnBrk="1" fontAlgn="auto" latinLnBrk="0" hangingPunct="1">
              <a:lnSpc>
                <a:spcPct val="100000"/>
              </a:lnSpc>
              <a:spcBef>
                <a:spcPts val="1799"/>
              </a:spcBef>
              <a:spcAft>
                <a:spcPts val="0"/>
              </a:spcAft>
              <a:buClr>
                <a:schemeClr val="accent1"/>
              </a:buClr>
              <a:buSzPct val="80000"/>
              <a:buFontTx/>
              <a:buNone/>
              <a:tabLst/>
              <a:defRPr/>
            </a:lvl1pPr>
          </a:lstStyle>
          <a:p>
            <a:pPr marL="0" marR="0" lvl="0" indent="0" algn="ctr" defTabSz="1088231" rtl="0" eaLnBrk="1" fontAlgn="auto" latinLnBrk="0" hangingPunct="1">
              <a:lnSpc>
                <a:spcPct val="100000"/>
              </a:lnSpc>
              <a:spcBef>
                <a:spcPts val="1799"/>
              </a:spcBef>
              <a:spcAft>
                <a:spcPts val="0"/>
              </a:spcAft>
              <a:buClr>
                <a:schemeClr val="accent1"/>
              </a:buClr>
              <a:buSzPct val="80000"/>
              <a:buFontTx/>
              <a:buNone/>
              <a:tabLst/>
              <a:defRPr/>
            </a:pPr>
            <a:r>
              <a:rPr lang="en-US"/>
              <a:t>Click to insert picture</a:t>
            </a:r>
          </a:p>
        </p:txBody>
      </p:sp>
      <p:pic>
        <p:nvPicPr>
          <p:cNvPr id="2768814" name="LogoBlue-Dynamic" descr="{&quot;templafy&quot;:{&quot;id&quot;:&quot;87e2fc27-a450-42d7-bf87-c3b6a1e40c29&quot;}}"/>
          <p:cNvPicPr>
            <a:picLocks noChangeAspect="1"/>
          </p:cNvPicPr>
          <p:nvPr/>
        </p:nvPicPr>
        <p:blipFill>
          <a:blip r:embed="rId2"/>
          <a:stretch>
            <a:fillRect/>
          </a:stretch>
        </p:blipFill>
        <p:spPr>
          <a:xfrm>
            <a:off x="287931" y="6218600"/>
            <a:ext cx="727003" cy="360000"/>
          </a:xfrm>
          <a:prstGeom prst="rect">
            <a:avLst/>
          </a:prstGeom>
        </p:spPr>
      </p:pic>
      <p:sp>
        <p:nvSpPr>
          <p:cNvPr id="9" name="Classification-Dynamic" descr="{&quot;templafy&quot;:{&quot;id&quot;:&quot;bdb26ccd-9135-4a43-83fb-60f7333afa9b&quot;}}">
            <a:extLst>
              <a:ext uri="{FF2B5EF4-FFF2-40B4-BE49-F238E27FC236}">
                <a16:creationId xmlns:a16="http://schemas.microsoft.com/office/drawing/2014/main" id="{CE0C2033-6FDF-7DD6-E25C-C03296FDAD00}"/>
              </a:ext>
            </a:extLst>
          </p:cNvPr>
          <p:cNvSpPr txBox="1"/>
          <p:nvPr userDrawn="1"/>
        </p:nvSpPr>
        <p:spPr>
          <a:xfrm>
            <a:off x="282501" y="5724000"/>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9068204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4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1121" y="1275474"/>
            <a:ext cx="606776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97DD40"/>
          </a:solidFill>
          <a:ln w="7155" cap="flat">
            <a:noFill/>
            <a:prstDash val="solid"/>
            <a:miter/>
          </a:ln>
        </p:spPr>
        <p:txBody>
          <a:bodyPr rtlCol="0" anchor="ctr"/>
          <a:lstStyle/>
          <a:p>
            <a:endParaRPr lang="en-US" sz="1799" b="0" i="0" dirty="0">
              <a:latin typeface="72 Brand" panose="020B0504030603020204" pitchFamily="34" charset="0"/>
            </a:endParaRPr>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7925" y="2706317"/>
            <a:ext cx="602517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179677539" name="LogoBlue-Dynamic" descr="{&quot;templafy&quot;:{&quot;id&quot;:&quot;091b9a69-d5ed-497a-99c2-b77aeb497a55&quot;}}"/>
          <p:cNvPicPr>
            <a:picLocks noChangeAspect="1"/>
          </p:cNvPicPr>
          <p:nvPr/>
        </p:nvPicPr>
        <p:blipFill>
          <a:blip r:embed="rId2"/>
          <a:stretch>
            <a:fillRect/>
          </a:stretch>
        </p:blipFill>
        <p:spPr>
          <a:xfrm>
            <a:off x="287931" y="360000"/>
            <a:ext cx="727003" cy="360000"/>
          </a:xfrm>
          <a:prstGeom prst="rect">
            <a:avLst/>
          </a:prstGeom>
        </p:spPr>
      </p:pic>
      <p:sp>
        <p:nvSpPr>
          <p:cNvPr id="11" name="Classification-Dynamic" descr="{&quot;templafy&quot;:{&quot;id&quot;:&quot;baa6f862-1635-491f-9596-6a0648110668&quot;}}">
            <a:extLst>
              <a:ext uri="{FF2B5EF4-FFF2-40B4-BE49-F238E27FC236}">
                <a16:creationId xmlns:a16="http://schemas.microsoft.com/office/drawing/2014/main" id="{62D91ACB-BD14-46CB-4B61-F4B072D877C0}"/>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9986559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2000" cy="6858000"/>
          </a:xfrm>
          <a:prstGeom prst="rect">
            <a:avLst/>
          </a:prstGeom>
          <a:solidFill>
            <a:srgbClr val="A6E0FF">
              <a:alpha val="42715"/>
            </a:srgbClr>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1671194" y="1247337"/>
            <a:ext cx="8849612"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sz="1799" b="0" i="0" dirty="0">
              <a:latin typeface="72 Brand" panose="020B0504030603020204" pitchFamily="34" charset="0"/>
            </a:endParaRPr>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7925" y="2706317"/>
            <a:ext cx="5928376"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338626563" name="LogoBlack-Dynamic" descr="{&quot;templafy&quot;:{&quot;id&quot;:&quot;782534b9-8d58-47ed-a73a-f0b2d9e84532&quot;}}"/>
          <p:cNvPicPr>
            <a:picLocks noChangeAspect="1"/>
          </p:cNvPicPr>
          <p:nvPr/>
        </p:nvPicPr>
        <p:blipFill>
          <a:blip r:embed="rId2"/>
          <a:stretch>
            <a:fillRect/>
          </a:stretch>
        </p:blipFill>
        <p:spPr>
          <a:xfrm>
            <a:off x="287931" y="360000"/>
            <a:ext cx="727003" cy="360000"/>
          </a:xfrm>
          <a:prstGeom prst="rect">
            <a:avLst/>
          </a:prstGeom>
        </p:spPr>
      </p:pic>
      <p:sp>
        <p:nvSpPr>
          <p:cNvPr id="3" name="Classification-Dynamic" descr="{&quot;templafy&quot;:{&quot;id&quot;:&quot;24b128d0-165a-488e-ad1e-36a0915bb1d4&quot;}}">
            <a:extLst>
              <a:ext uri="{FF2B5EF4-FFF2-40B4-BE49-F238E27FC236}">
                <a16:creationId xmlns:a16="http://schemas.microsoft.com/office/drawing/2014/main" id="{D417CEF6-1FCD-75B6-FA13-C583ECCE7BE5}"/>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495131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2000"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sz="1799" b="0" i="0" dirty="0">
              <a:latin typeface="72 Brand" panose="020B0504030603020204" pitchFamily="34" charset="0"/>
            </a:endParaRPr>
          </a:p>
        </p:txBody>
      </p:sp>
      <p:sp>
        <p:nvSpPr>
          <p:cNvPr id="5" name="Anvil" descr="preencoded.png">
            <a:extLst>
              <a:ext uri="{FF2B5EF4-FFF2-40B4-BE49-F238E27FC236}">
                <a16:creationId xmlns:a16="http://schemas.microsoft.com/office/drawing/2014/main" id="{2384FC7E-529D-ABDF-A914-031C308F2C30}"/>
              </a:ext>
            </a:extLst>
          </p:cNvPr>
          <p:cNvSpPr/>
          <p:nvPr userDrawn="1"/>
        </p:nvSpPr>
        <p:spPr>
          <a:xfrm>
            <a:off x="780171" y="1275476"/>
            <a:ext cx="7981723" cy="3935411"/>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002A86"/>
          </a:solidFill>
          <a:ln w="15238" cap="flat">
            <a:noFill/>
            <a:prstDash val="solid"/>
            <a:miter/>
          </a:ln>
        </p:spPr>
        <p:txBody>
          <a:bodyPr rtlCol="0" anchor="ctr"/>
          <a:lstStyle/>
          <a:p>
            <a:endParaRPr lang="en-US" sz="1799" b="0" i="0" dirty="0">
              <a:latin typeface="72 Brand" panose="020B0504030603020204" pitchFamily="34" charset="0"/>
            </a:endParaRPr>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7925" y="2706317"/>
            <a:ext cx="6874803" cy="997196"/>
          </a:xfrm>
        </p:spPr>
        <p:txBody>
          <a:bodyPr>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1703280212" name="LogoWhite-Dynamic" descr="{&quot;templafy&quot;:{&quot;id&quot;:&quot;c115ee58-38a5-4d90-a080-61cc0069bead&quot;}}"/>
          <p:cNvPicPr>
            <a:picLocks noChangeAspect="1"/>
          </p:cNvPicPr>
          <p:nvPr/>
        </p:nvPicPr>
        <p:blipFill>
          <a:blip r:embed="rId2"/>
          <a:stretch>
            <a:fillRect/>
          </a:stretch>
        </p:blipFill>
        <p:spPr>
          <a:xfrm>
            <a:off x="287931" y="360000"/>
            <a:ext cx="727003" cy="360000"/>
          </a:xfrm>
          <a:prstGeom prst="rect">
            <a:avLst/>
          </a:prstGeom>
        </p:spPr>
      </p:pic>
      <p:sp>
        <p:nvSpPr>
          <p:cNvPr id="3" name="Classification-Dynamic" descr="{&quot;templafy&quot;:{&quot;id&quot;:&quot;485b662e-f6a6-4772-8def-f9c6468d9f9b&quot;}}">
            <a:extLst>
              <a:ext uri="{FF2B5EF4-FFF2-40B4-BE49-F238E27FC236}">
                <a16:creationId xmlns:a16="http://schemas.microsoft.com/office/drawing/2014/main" id="{D67AB148-356D-F356-4E6C-9664D9EB9DF3}"/>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4285645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
    <p:bg>
      <p:bgRef idx="1001">
        <a:schemeClr val="bg1"/>
      </p:bgRef>
    </p:bg>
    <p:spTree>
      <p:nvGrpSpPr>
        <p:cNvPr id="1" name=""/>
        <p:cNvGrpSpPr/>
        <p:nvPr/>
      </p:nvGrpSpPr>
      <p:grpSpPr>
        <a:xfrm>
          <a:off x="0" y="0"/>
          <a:ext cx="0" cy="0"/>
          <a:chOff x="0" y="0"/>
          <a:chExt cx="0" cy="0"/>
        </a:xfrm>
      </p:grpSpPr>
      <p:sp>
        <p:nvSpPr>
          <p:cNvPr id="5" name="Background" descr="preencoded.png">
            <a:extLst>
              <a:ext uri="{FF2B5EF4-FFF2-40B4-BE49-F238E27FC236}">
                <a16:creationId xmlns:a16="http://schemas.microsoft.com/office/drawing/2014/main" id="{5F3BB899-74C3-EBF7-C191-EC2863B8F536}"/>
              </a:ext>
            </a:extLst>
          </p:cNvPr>
          <p:cNvSpPr/>
          <p:nvPr/>
        </p:nvSpPr>
        <p:spPr>
          <a:xfrm>
            <a:off x="0" y="0"/>
            <a:ext cx="12192000"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00CEAC"/>
          </a:solidFill>
          <a:ln w="11289" cap="flat">
            <a:noFill/>
            <a:prstDash val="solid"/>
            <a:miter/>
          </a:ln>
        </p:spPr>
        <p:txBody>
          <a:bodyPr rtlCol="0" anchor="ctr"/>
          <a:lstStyle/>
          <a:p>
            <a:endParaRPr lang="en-US" sz="1799" b="0" i="0" dirty="0">
              <a:latin typeface="72 Brand" panose="020B0504030603020204" pitchFamily="34" charset="0"/>
            </a:endParaRPr>
          </a:p>
        </p:txBody>
      </p:sp>
      <p:sp>
        <p:nvSpPr>
          <p:cNvPr id="6" name="Anvil" descr="preencoded.png">
            <a:extLst>
              <a:ext uri="{FF2B5EF4-FFF2-40B4-BE49-F238E27FC236}">
                <a16:creationId xmlns:a16="http://schemas.microsoft.com/office/drawing/2014/main" id="{F36DF1A0-33EF-D4BF-029F-2435A3EF8C01}"/>
              </a:ext>
            </a:extLst>
          </p:cNvPr>
          <p:cNvSpPr/>
          <p:nvPr/>
        </p:nvSpPr>
        <p:spPr>
          <a:xfrm>
            <a:off x="1503213" y="989323"/>
            <a:ext cx="9185575" cy="4528975"/>
          </a:xfrm>
          <a:custGeom>
            <a:avLst/>
            <a:gdLst>
              <a:gd name="connsiteX0" fmla="*/ 0 w 9187967"/>
              <a:gd name="connsiteY0" fmla="*/ 0 h 4528975"/>
              <a:gd name="connsiteX1" fmla="*/ 0 w 9187967"/>
              <a:gd name="connsiteY1" fmla="*/ 4528975 h 4528975"/>
              <a:gd name="connsiteX2" fmla="*/ 4669297 w 9187967"/>
              <a:gd name="connsiteY2" fmla="*/ 4528975 h 4528975"/>
              <a:gd name="connsiteX3" fmla="*/ 9187967 w 9187967"/>
              <a:gd name="connsiteY3" fmla="*/ 0 h 4528975"/>
              <a:gd name="connsiteX4" fmla="*/ 0 w 9187967"/>
              <a:gd name="connsiteY4" fmla="*/ 0 h 452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967" h="4528975">
                <a:moveTo>
                  <a:pt x="0" y="0"/>
                </a:moveTo>
                <a:lnTo>
                  <a:pt x="0" y="4528975"/>
                </a:lnTo>
                <a:lnTo>
                  <a:pt x="4669297" y="4528975"/>
                </a:lnTo>
                <a:lnTo>
                  <a:pt x="9187967" y="0"/>
                </a:lnTo>
                <a:lnTo>
                  <a:pt x="0" y="0"/>
                </a:lnTo>
                <a:close/>
              </a:path>
            </a:pathLst>
          </a:custGeom>
          <a:solidFill>
            <a:srgbClr val="63EDD4"/>
          </a:solidFill>
          <a:ln w="12596" cap="flat">
            <a:noFill/>
            <a:prstDash val="solid"/>
            <a:miter/>
          </a:ln>
        </p:spPr>
        <p:txBody>
          <a:bodyPr rtlCol="0" anchor="ctr"/>
          <a:lstStyle/>
          <a:p>
            <a:endParaRPr lang="en-US" sz="1799" b="0" i="0" dirty="0">
              <a:latin typeface="72 Brand" panose="020B0504030603020204" pitchFamily="34" charset="0"/>
            </a:endParaRPr>
          </a:p>
        </p:txBody>
      </p:sp>
      <p:sp>
        <p:nvSpPr>
          <p:cNvPr id="9" name="Title">
            <a:extLst>
              <a:ext uri="{FF2B5EF4-FFF2-40B4-BE49-F238E27FC236}">
                <a16:creationId xmlns:a16="http://schemas.microsoft.com/office/drawing/2014/main" id="{5515F5CA-E76C-CC3B-68A7-37E88873AB4B}"/>
              </a:ext>
            </a:extLst>
          </p:cNvPr>
          <p:cNvSpPr>
            <a:spLocks noGrp="1"/>
          </p:cNvSpPr>
          <p:nvPr>
            <p:ph type="title" hasCustomPrompt="1"/>
          </p:nvPr>
        </p:nvSpPr>
        <p:spPr>
          <a:xfrm>
            <a:off x="287925" y="2706317"/>
            <a:ext cx="5928376"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1020775437" name="LogoBlack-Dynamic" descr="{&quot;templafy&quot;:{&quot;id&quot;:&quot;82f4d727-77d1-41e8-b9be-3f7abd190361&quot;}}"/>
          <p:cNvPicPr>
            <a:picLocks noChangeAspect="1"/>
          </p:cNvPicPr>
          <p:nvPr/>
        </p:nvPicPr>
        <p:blipFill>
          <a:blip r:embed="rId2"/>
          <a:stretch>
            <a:fillRect/>
          </a:stretch>
        </p:blipFill>
        <p:spPr>
          <a:xfrm>
            <a:off x="287931" y="360000"/>
            <a:ext cx="727003" cy="360000"/>
          </a:xfrm>
          <a:prstGeom prst="rect">
            <a:avLst/>
          </a:prstGeom>
        </p:spPr>
      </p:pic>
      <p:sp>
        <p:nvSpPr>
          <p:cNvPr id="3" name="Classification-Dynamic" descr="{&quot;templafy&quot;:{&quot;id&quot;:&quot;5ba0907e-3e2a-4307-a82d-bc4d1764b083&quot;}}">
            <a:extLst>
              <a:ext uri="{FF2B5EF4-FFF2-40B4-BE49-F238E27FC236}">
                <a16:creationId xmlns:a16="http://schemas.microsoft.com/office/drawing/2014/main" id="{BBFBBDC3-D031-6041-465D-9F7147F423CF}"/>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836464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549795"/>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7110" y="0"/>
            <a:ext cx="6084890"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01" y="2141327"/>
            <a:ext cx="4124850"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7925" y="2706317"/>
            <a:ext cx="602517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918935488" name="LogoBlue-Dynamic" descr="{&quot;templafy&quot;:{&quot;id&quot;:&quot;92d9130a-2d1f-460d-af27-931d79aaa7a9&quot;}}"/>
          <p:cNvPicPr>
            <a:picLocks noChangeAspect="1"/>
          </p:cNvPicPr>
          <p:nvPr/>
        </p:nvPicPr>
        <p:blipFill>
          <a:blip r:embed="rId3"/>
          <a:stretch>
            <a:fillRect/>
          </a:stretch>
        </p:blipFill>
        <p:spPr>
          <a:xfrm>
            <a:off x="287931" y="360000"/>
            <a:ext cx="727003" cy="360000"/>
          </a:xfrm>
          <a:prstGeom prst="rect">
            <a:avLst/>
          </a:prstGeom>
        </p:spPr>
      </p:pic>
      <p:sp>
        <p:nvSpPr>
          <p:cNvPr id="3" name="Classification-Dynamic" descr="{&quot;templafy&quot;:{&quot;id&quot;:&quot;b9124f4f-c632-4997-b461-4a18c7d6a7d2&quot;}}">
            <a:extLst>
              <a:ext uri="{FF2B5EF4-FFF2-40B4-BE49-F238E27FC236}">
                <a16:creationId xmlns:a16="http://schemas.microsoft.com/office/drawing/2014/main" id="{4A078429-99DD-7555-B0F4-FEF46FD297B0}"/>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080055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1"/>
            <a:ext cx="12192000"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sz="1799" b="0" i="0" dirty="0">
              <a:latin typeface="72 Brand" panose="020B0504030603020204" pitchFamily="34" charset="0"/>
            </a:endParaRPr>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159" y="1156532"/>
            <a:ext cx="5612260"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sz="1799" b="0" i="0" dirty="0">
              <a:latin typeface="72 Brand" panose="020B0504030603020204" pitchFamily="34" charset="0"/>
            </a:endParaRPr>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4022" y="0"/>
            <a:ext cx="4357979"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263" y="2051754"/>
            <a:ext cx="5528264" cy="997196"/>
          </a:xfrm>
        </p:spPr>
        <p:txBody>
          <a:bodyPr anchor="ctr" anchorCtr="0">
            <a:noAutofit/>
          </a:bodyPr>
          <a:lstStyle>
            <a:lvl1pPr>
              <a:lnSpc>
                <a:spcPct val="90000"/>
              </a:lnSpc>
              <a:defRPr sz="3599"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955720975" name="LogoWhite-Dynamic" descr="{&quot;templafy&quot;:{&quot;id&quot;:&quot;2eb3fa3e-07f1-4ba4-b101-0ceb46b51957&quot;}}"/>
          <p:cNvPicPr>
            <a:picLocks noChangeAspect="1"/>
          </p:cNvPicPr>
          <p:nvPr/>
        </p:nvPicPr>
        <p:blipFill>
          <a:blip r:embed="rId2"/>
          <a:stretch>
            <a:fillRect/>
          </a:stretch>
        </p:blipFill>
        <p:spPr>
          <a:xfrm>
            <a:off x="287931" y="360000"/>
            <a:ext cx="727003" cy="360000"/>
          </a:xfrm>
          <a:prstGeom prst="rect">
            <a:avLst/>
          </a:prstGeom>
        </p:spPr>
      </p:pic>
      <p:sp>
        <p:nvSpPr>
          <p:cNvPr id="5" name="Classification-Dynamic" descr="{&quot;templafy&quot;:{&quot;id&quot;:&quot;3c8bdebd-2aee-4bf9-9568-ace13257d670&quot;}}">
            <a:extLst>
              <a:ext uri="{FF2B5EF4-FFF2-40B4-BE49-F238E27FC236}">
                <a16:creationId xmlns:a16="http://schemas.microsoft.com/office/drawing/2014/main" id="{7A6CB977-D711-D436-9DC2-AAFCC56F9CAA}"/>
              </a:ext>
            </a:extLst>
          </p:cNvPr>
          <p:cNvSpPr txBox="1"/>
          <p:nvPr userDrawn="1"/>
        </p:nvSpPr>
        <p:spPr>
          <a:xfrm>
            <a:off x="440286"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034178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385">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3869" y="505381"/>
            <a:ext cx="11183564" cy="369332"/>
          </a:xfrm>
        </p:spPr>
        <p:txBody>
          <a:bodyPr/>
          <a:lstStyle>
            <a:lvl1pPr>
              <a:defRPr b="0" i="0">
                <a:latin typeface="72 Brand Medium" panose="020B0504030603020204" pitchFamily="34" charset="0"/>
              </a:defRPr>
            </a:lvl1pPr>
          </a:lstStyle>
          <a:p>
            <a:r>
              <a:rPr lang="en-US" dirty="0"/>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3869" y="1548000"/>
            <a:ext cx="11183565" cy="4787900"/>
          </a:xfrm>
        </p:spPr>
        <p:txBody>
          <a:bodyPr/>
          <a:lstStyle>
            <a:lvl1pPr>
              <a:defRPr/>
            </a:lvl1pPr>
          </a:lstStyle>
          <a:p>
            <a:pPr lvl="0"/>
            <a:r>
              <a:rPr lang="en-US" dirty="0"/>
              <a:t>Agenda Item/Divider Headline</a:t>
            </a:r>
          </a:p>
          <a:p>
            <a:pPr lvl="1"/>
            <a:r>
              <a:rPr lang="en-US" dirty="0"/>
              <a:t>Details</a:t>
            </a:r>
          </a:p>
        </p:txBody>
      </p:sp>
    </p:spTree>
    <p:extLst>
      <p:ext uri="{BB962C8B-B14F-4D97-AF65-F5344CB8AC3E}">
        <p14:creationId xmlns:p14="http://schemas.microsoft.com/office/powerpoint/2010/main" val="1051787005"/>
      </p:ext>
    </p:extLst>
  </p:cSld>
  <p:clrMapOvr>
    <a:masterClrMapping/>
  </p:clrMapOvr>
  <p:extLst>
    <p:ext uri="{DCECCB84-F9BA-43D5-87BE-67443E8EF086}">
      <p15:sldGuideLst xmlns:p15="http://schemas.microsoft.com/office/powerpoint/2012/main">
        <p15:guide id="1" pos="311">
          <p15:clr>
            <a:srgbClr val="FBAE40"/>
          </p15:clr>
        </p15:guide>
        <p15:guide id="2" orient="horz" pos="97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3880312847"/>
      </p:ext>
    </p:extLst>
  </p:cSld>
  <p:clrMapOvr>
    <a:masterClrMapping/>
  </p:clrMapOvr>
  <p:hf sldNum="0" hdr="0" ftr="0" dt="0"/>
  <p:extLst>
    <p:ext uri="{DCECCB84-F9BA-43D5-87BE-67443E8EF086}">
      <p15:sldGuideLst xmlns:p15="http://schemas.microsoft.com/office/powerpoint/2012/main">
        <p15:guide id="1" pos="314">
          <p15:clr>
            <a:srgbClr val="FBAE40"/>
          </p15:clr>
        </p15:guide>
        <p15:guide id="2" orient="horz" pos="2160">
          <p15:clr>
            <a:srgbClr val="FBAE40"/>
          </p15:clr>
        </p15:guide>
        <p15:guide id="3" pos="736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2310601693"/>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4">
          <p15:clr>
            <a:srgbClr val="FBAE40"/>
          </p15:clr>
        </p15:guide>
        <p15:guide id="4" orient="horz" pos="865">
          <p15:clr>
            <a:srgbClr val="FBAE40"/>
          </p15:clr>
        </p15:guide>
        <p15:guide id="5" orient="horz" pos="129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1326199201"/>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4">
          <p15:clr>
            <a:srgbClr val="FBAE40"/>
          </p15:clr>
        </p15:guide>
        <p15:guide id="4" orient="horz" pos="865">
          <p15:clr>
            <a:srgbClr val="FBAE40"/>
          </p15:clr>
        </p15:guide>
        <p15:guide id="5" orient="horz" pos="129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dirty="0"/>
              <a:t>Insert page title (sentence case)</a:t>
            </a:r>
            <a:endParaRPr lang="en-US" dirty="0"/>
          </a:p>
        </p:txBody>
      </p:sp>
    </p:spTree>
    <p:extLst>
      <p:ext uri="{BB962C8B-B14F-4D97-AF65-F5344CB8AC3E}">
        <p14:creationId xmlns:p14="http://schemas.microsoft.com/office/powerpoint/2010/main" val="3299434532"/>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9" y="1548000"/>
            <a:ext cx="11183565" cy="4787900"/>
          </a:xfrm>
        </p:spPr>
        <p:txBody>
          <a:bodyPr/>
          <a:lstStyle>
            <a:lvl1pPr>
              <a:defRPr/>
            </a:lvl1pPr>
          </a:lstStyle>
          <a:p>
            <a:pPr lvl="0"/>
            <a:r>
              <a:rPr lang="en-GB" dirty="0"/>
              <a:t>Start typing to add text without a bullet point. To add a bullet point, place the cursor at the start of this line and press tab.</a:t>
            </a:r>
            <a:endParaRPr lang="en-US" noProof="0"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69" y="504000"/>
            <a:ext cx="11183564" cy="369332"/>
          </a:xfrm>
        </p:spPr>
        <p:txBody>
          <a:bodyPr/>
          <a:lstStyle>
            <a:lvl1pPr>
              <a:defRPr b="0"/>
            </a:lvl1pPr>
          </a:lstStyle>
          <a:p>
            <a:r>
              <a:rPr lang="en-US" noProof="0" dirty="0"/>
              <a:t>Insert page title (sentence case)</a:t>
            </a:r>
            <a:endParaRPr lang="en-US" dirty="0"/>
          </a:p>
        </p:txBody>
      </p:sp>
    </p:spTree>
    <p:extLst>
      <p:ext uri="{BB962C8B-B14F-4D97-AF65-F5344CB8AC3E}">
        <p14:creationId xmlns:p14="http://schemas.microsoft.com/office/powerpoint/2010/main" val="3708056893"/>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548000"/>
            <a:ext cx="5326613"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548000"/>
            <a:ext cx="5326613"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753854531"/>
      </p:ext>
    </p:extLst>
  </p:cSld>
  <p:clrMapOvr>
    <a:masterClrMapping/>
  </p:clrMapOvr>
  <p:extLst>
    <p:ext uri="{DCECCB84-F9BA-43D5-87BE-67443E8EF086}">
      <p15:sldGuideLst xmlns:p15="http://schemas.microsoft.com/office/powerpoint/2012/main">
        <p15:guide id="1" pos="314">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72">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548000"/>
            <a:ext cx="3563072"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4115" y="1548000"/>
            <a:ext cx="3563072"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548000"/>
            <a:ext cx="3563072"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88198363"/>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74">
          <p15:clr>
            <a:srgbClr val="FBAE40"/>
          </p15:clr>
        </p15:guide>
        <p15:guide id="10" orient="horz" pos="399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14992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75238"/>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0820" y="1548001"/>
            <a:ext cx="5326613"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770000"/>
            <a:ext cx="5326613" cy="1575238"/>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548001"/>
            <a:ext cx="5326613"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799240024"/>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7116" y="1548000"/>
            <a:ext cx="3390317"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0493" y="1548000"/>
            <a:ext cx="3390317"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548000"/>
            <a:ext cx="3390317"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772322397"/>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70">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2462" y="387720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2462"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49599" y="387720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49599"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6734" y="387720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6734"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3" name="Text placeholder - column 2"/>
          <p:cNvSpPr>
            <a:spLocks noGrp="1"/>
          </p:cNvSpPr>
          <p:nvPr>
            <p:ph type="body" sz="quarter" idx="10" hasCustomPrompt="1"/>
          </p:nvPr>
        </p:nvSpPr>
        <p:spPr>
          <a:xfrm>
            <a:off x="503869" y="387720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022932964"/>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0" i="0">
                <a:latin typeface="72 Brand Medium" panose="020B0504030603020204" pitchFamily="34" charset="0"/>
              </a:defRPr>
            </a:lvl1pPr>
            <a:lvl2pPr marL="395802"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1785654590"/>
      </p:ext>
    </p:extLst>
  </p:cSld>
  <p:clrMapOvr>
    <a:masterClrMapping/>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548000"/>
            <a:ext cx="7090154" cy="4788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98384968"/>
      </p:ext>
    </p:extLst>
  </p:cSld>
  <p:clrMapOvr>
    <a:masterClrMapping/>
  </p:clrMapOvr>
  <p:extLst>
    <p:ext uri="{DCECCB84-F9BA-43D5-87BE-67443E8EF086}">
      <p15:sldGuideLst xmlns:p15="http://schemas.microsoft.com/office/powerpoint/2012/main">
        <p15:guide id="1" pos="314">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7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2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43393987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557338"/>
            <a:ext cx="5326613" cy="4788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3869" y="1548000"/>
            <a:ext cx="5326613" cy="4788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530350"/>
      </p:ext>
    </p:extLst>
  </p:cSld>
  <p:clrMapOvr>
    <a:masterClrMapping/>
  </p:clrMapOvr>
  <p:extLst>
    <p:ext uri="{DCECCB84-F9BA-43D5-87BE-67443E8EF086}">
      <p15:sldGuideLst xmlns:p15="http://schemas.microsoft.com/office/powerpoint/2012/main">
        <p15:guide id="1" pos="314">
          <p15:clr>
            <a:srgbClr val="FBAE40"/>
          </p15:clr>
        </p15:guide>
        <p15:guide id="2" orient="horz" pos="972">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548000"/>
            <a:ext cx="11182288" cy="4788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50005230"/>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2">
          <p15:clr>
            <a:srgbClr val="FBAE40"/>
          </p15:clr>
        </p15:guide>
        <p15:guide id="5" orient="horz" pos="3991">
          <p15:clr>
            <a:srgbClr val="FBAE40"/>
          </p15:clr>
        </p15:guide>
        <p15:guide id="6" pos="736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650986"/>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107" y="2905126"/>
            <a:ext cx="1726946"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d6256402-e3b2-4fd5-955f-f92490099723&quot;}}">
            <a:extLst>
              <a:ext uri="{FF2B5EF4-FFF2-40B4-BE49-F238E27FC236}">
                <a16:creationId xmlns:a16="http://schemas.microsoft.com/office/drawing/2014/main" id="{EDAF1AF5-D568-20CC-6052-F655D86F5486}"/>
              </a:ext>
            </a:extLst>
          </p:cNvPr>
          <p:cNvSpPr txBox="1">
            <a:spLocks/>
          </p:cNvSpPr>
          <p:nvPr userDrawn="1"/>
        </p:nvSpPr>
        <p:spPr>
          <a:xfrm>
            <a:off x="503870" y="6536751"/>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2025 SAP SE or an SAP affiliate company. All rights reserved. See Legal Notice on www.sap.com/legal-notice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107" y="1543050"/>
            <a:ext cx="5412068" cy="846386"/>
          </a:xfrm>
        </p:spPr>
        <p:txBody>
          <a:bodyPr/>
          <a:lstStyle>
            <a:lvl1pPr>
              <a:defRPr sz="5498" b="0" i="0">
                <a:latin typeface="72 Brand Medium" panose="020B0504030603020204" pitchFamily="34" charset="0"/>
              </a:defRPr>
            </a:lvl1pPr>
          </a:lstStyle>
          <a:p>
            <a:r>
              <a:rPr lang="en-GB" dirty="0"/>
              <a:t>Thank you.</a:t>
            </a:r>
            <a:endParaRPr lang="en-US" dirty="0"/>
          </a:p>
        </p:txBody>
      </p:sp>
      <p:pic>
        <p:nvPicPr>
          <p:cNvPr id="5" name="Picture 4">
            <a:extLst>
              <a:ext uri="{FF2B5EF4-FFF2-40B4-BE49-F238E27FC236}">
                <a16:creationId xmlns:a16="http://schemas.microsoft.com/office/drawing/2014/main" id="{9B2C865E-BEC1-EE4C-E61C-369AEE2DFC76}"/>
              </a:ext>
            </a:extLst>
          </p:cNvPr>
          <p:cNvPicPr>
            <a:picLocks noChangeAspect="1"/>
          </p:cNvPicPr>
          <p:nvPr userDrawn="1"/>
        </p:nvPicPr>
        <p:blipFill>
          <a:blip r:embed="rId2"/>
          <a:stretch>
            <a:fillRect/>
          </a:stretch>
        </p:blipFill>
        <p:spPr>
          <a:xfrm>
            <a:off x="8181817" y="5990000"/>
            <a:ext cx="3505490" cy="360000"/>
          </a:xfrm>
          <a:prstGeom prst="rect">
            <a:avLst/>
          </a:prstGeom>
        </p:spPr>
      </p:pic>
    </p:spTree>
    <p:extLst>
      <p:ext uri="{BB962C8B-B14F-4D97-AF65-F5344CB8AC3E}">
        <p14:creationId xmlns:p14="http://schemas.microsoft.com/office/powerpoint/2010/main" val="2021706611"/>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11037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Blue cover, anvil and image">
    <p:bg>
      <p:bgRef idx="1001">
        <a:schemeClr val="bg1"/>
      </p:bgRef>
    </p:bg>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9DE307C8-D1C3-00E2-C5B0-2A7EBB98138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0"/>
            <a:ext cx="12192000" cy="6861496"/>
          </a:xfrm>
          <a:prstGeom prst="rect">
            <a:avLst/>
          </a:prstGeom>
        </p:spPr>
      </p:pic>
      <p:pic>
        <p:nvPicPr>
          <p:cNvPr id="11" name="Image 1" descr="preencoded.png">
            <a:extLst>
              <a:ext uri="{FF2B5EF4-FFF2-40B4-BE49-F238E27FC236}">
                <a16:creationId xmlns:a16="http://schemas.microsoft.com/office/drawing/2014/main" id="{6C575B3E-49FD-8450-F2CB-84C6E7A1153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52159" y="1156532"/>
            <a:ext cx="5612260" cy="2756252"/>
          </a:xfrm>
          <a:prstGeom prst="rect">
            <a:avLst/>
          </a:prstGeom>
        </p:spPr>
      </p:pic>
      <p:pic>
        <p:nvPicPr>
          <p:cNvPr id="28936725" name="Acquired Company Logo Placeholder" descr="{&quot;templafy&quot;:{&quot;id&quot;:&quot;e24a6e43-600a-4c6b-89de-bcf3787a4fa8&quot;}}" hidden="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2501" y="2141327"/>
            <a:ext cx="4124850" cy="266010"/>
          </a:xfrm>
          <a:prstGeom prst="rect">
            <a:avLst/>
          </a:prstGeom>
        </p:spPr>
      </p:pic>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4022" y="0"/>
            <a:ext cx="4357979"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263" y="2206502"/>
            <a:ext cx="5566354" cy="997196"/>
          </a:xfrm>
        </p:spPr>
        <p:txBody>
          <a:bodyPr anchor="b" anchorCtr="0">
            <a:noAutofit/>
          </a:bodyPr>
          <a:lstStyle>
            <a:lvl1pPr>
              <a:lnSpc>
                <a:spcPct val="90000"/>
              </a:lnSpc>
              <a:defRPr sz="3599" b="0" i="0">
                <a:solidFill>
                  <a:schemeClr val="bg1"/>
                </a:solidFill>
                <a:latin typeface="+mj-lt"/>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1457846283" name="LogoWhite-Dynamic" descr="{&quot;templafy&quot;:{&quot;id&quot;:&quot;d52edecf-0a63-4d75-bb74-4a557f7da4ff&quot;}}"/>
          <p:cNvPicPr>
            <a:picLocks noChangeAspect="1"/>
          </p:cNvPicPr>
          <p:nvPr/>
        </p:nvPicPr>
        <p:blipFill>
          <a:blip r:embed="rId7"/>
          <a:stretch>
            <a:fillRect/>
          </a:stretch>
        </p:blipFill>
        <p:spPr>
          <a:xfrm>
            <a:off x="287931" y="360000"/>
            <a:ext cx="727003" cy="360000"/>
          </a:xfrm>
          <a:prstGeom prst="rect">
            <a:avLst/>
          </a:prstGeom>
        </p:spPr>
      </p:pic>
      <p:sp>
        <p:nvSpPr>
          <p:cNvPr id="2" name="Classification-Dynamic" descr="{&quot;templafy&quot;:{&quot;id&quot;:&quot;7d0313a9-572b-4b1a-be2e-2387ea1b4290&quot;}}">
            <a:extLst>
              <a:ext uri="{FF2B5EF4-FFF2-40B4-BE49-F238E27FC236}">
                <a16:creationId xmlns:a16="http://schemas.microsoft.com/office/drawing/2014/main" id="{983C61D2-274F-56BE-8AAA-10DF981070E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bg1"/>
                </a:solidFill>
                <a:latin typeface="72 Brand" panose="020B0504030603020204" pitchFamily="34" charset="0"/>
                <a:ea typeface="72 Brand" pitchFamily="34" charset="-128"/>
                <a:cs typeface="72 Brand" pitchFamily="34" charset="-128"/>
              </a:rPr>
              <a:t>PUBLIC</a:t>
            </a:r>
          </a:p>
        </p:txBody>
      </p:sp>
    </p:spTree>
    <p:extLst>
      <p:ext uri="{BB962C8B-B14F-4D97-AF65-F5344CB8AC3E}">
        <p14:creationId xmlns:p14="http://schemas.microsoft.com/office/powerpoint/2010/main" val="16665444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creenshot, head no tex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65CDE7A-FDA2-3C7A-BD72-B776101FF9ED}"/>
              </a:ext>
            </a:extLst>
          </p:cNvPr>
          <p:cNvSpPr/>
          <p:nvPr userDrawn="1"/>
        </p:nvSpPr>
        <p:spPr bwMode="gray">
          <a:xfrm>
            <a:off x="7295632" y="2674378"/>
            <a:ext cx="4639618" cy="2320413"/>
          </a:xfrm>
          <a:custGeom>
            <a:avLst/>
            <a:gdLst>
              <a:gd name="connsiteX0" fmla="*/ 0 w 4640826"/>
              <a:gd name="connsiteY0" fmla="*/ 0 h 2320413"/>
              <a:gd name="connsiteX1" fmla="*/ 2320413 w 4640826"/>
              <a:gd name="connsiteY1" fmla="*/ 0 h 2320413"/>
              <a:gd name="connsiteX2" fmla="*/ 4640826 w 4640826"/>
              <a:gd name="connsiteY2" fmla="*/ 0 h 2320413"/>
              <a:gd name="connsiteX3" fmla="*/ 2320413 w 4640826"/>
              <a:gd name="connsiteY3" fmla="*/ 2320413 h 2320413"/>
              <a:gd name="connsiteX4" fmla="*/ 0 w 4640826"/>
              <a:gd name="connsiteY4" fmla="*/ 2320413 h 232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26" h="2320413">
                <a:moveTo>
                  <a:pt x="0" y="0"/>
                </a:moveTo>
                <a:lnTo>
                  <a:pt x="2320413" y="0"/>
                </a:lnTo>
                <a:lnTo>
                  <a:pt x="4640826" y="0"/>
                </a:lnTo>
                <a:lnTo>
                  <a:pt x="2320413" y="2320413"/>
                </a:lnTo>
                <a:lnTo>
                  <a:pt x="0" y="2320413"/>
                </a:lnTo>
                <a:close/>
              </a:path>
            </a:pathLst>
          </a:custGeom>
          <a:solidFill>
            <a:srgbClr val="D1EFFF"/>
          </a:solidFill>
          <a:ln w="25400" algn="ctr">
            <a:noFill/>
            <a:miter lim="800000"/>
            <a:headEnd/>
            <a:tailEnd/>
          </a:ln>
        </p:spPr>
        <p:txBody>
          <a:bodyPr wrap="square" lIns="89885" tIns="71905" rIns="89885" bIns="71905" rtlCol="0" anchor="ctr">
            <a:noAutofit/>
          </a:bodyPr>
          <a:lstStyle/>
          <a:p>
            <a:pPr marR="0" algn="ctr" defTabSz="913030" eaLnBrk="1" fontAlgn="base" latinLnBrk="0" hangingPunct="1">
              <a:lnSpc>
                <a:spcPct val="100000"/>
              </a:lnSpc>
              <a:spcBef>
                <a:spcPct val="50000"/>
              </a:spcBef>
              <a:spcAft>
                <a:spcPct val="0"/>
              </a:spcAft>
              <a:buClr>
                <a:srgbClr val="F0AB00"/>
              </a:buClr>
              <a:buSzPct val="80000"/>
              <a:tabLst/>
            </a:pPr>
            <a:endParaRPr kumimoji="0" lang="en-US" sz="1795"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 name="Title"/>
          <p:cNvSpPr>
            <a:spLocks noGrp="1"/>
          </p:cNvSpPr>
          <p:nvPr>
            <p:ph type="title" hasCustomPrompt="1"/>
          </p:nvPr>
        </p:nvSpPr>
        <p:spPr>
          <a:xfrm>
            <a:off x="731330" y="731523"/>
            <a:ext cx="10820556" cy="369332"/>
          </a:xfrm>
        </p:spPr>
        <p:txBody>
          <a:bodyPr/>
          <a:lstStyle>
            <a:lvl1pPr>
              <a:defRPr>
                <a:solidFill>
                  <a:srgbClr val="0070F2"/>
                </a:solidFill>
              </a:defRPr>
            </a:lvl1pPr>
          </a:lstStyle>
          <a:p>
            <a:r>
              <a:rPr lang="en-US" noProof="0"/>
              <a:t>Title</a:t>
            </a:r>
            <a:endParaRPr lang="en-US"/>
          </a:p>
        </p:txBody>
      </p:sp>
      <p:pic>
        <p:nvPicPr>
          <p:cNvPr id="2" name="Laptop">
            <a:extLst>
              <a:ext uri="{FF2B5EF4-FFF2-40B4-BE49-F238E27FC236}">
                <a16:creationId xmlns:a16="http://schemas.microsoft.com/office/drawing/2014/main" id="{107F6F72-7C5C-63CD-9988-D40E5D95F89E}"/>
              </a:ext>
            </a:extLst>
          </p:cNvPr>
          <p:cNvPicPr>
            <a:picLocks noChangeAspect="1"/>
          </p:cNvPicPr>
          <p:nvPr userDrawn="1"/>
        </p:nvPicPr>
        <p:blipFill>
          <a:blip r:embed="rId2"/>
          <a:stretch>
            <a:fillRect/>
          </a:stretch>
        </p:blipFill>
        <p:spPr>
          <a:xfrm>
            <a:off x="434477" y="1425677"/>
            <a:ext cx="8863931" cy="4935794"/>
          </a:xfrm>
          <a:prstGeom prst="rect">
            <a:avLst/>
          </a:prstGeom>
        </p:spPr>
      </p:pic>
      <p:sp>
        <p:nvSpPr>
          <p:cNvPr id="4" name="screenshot">
            <a:extLst>
              <a:ext uri="{FF2B5EF4-FFF2-40B4-BE49-F238E27FC236}">
                <a16:creationId xmlns:a16="http://schemas.microsoft.com/office/drawing/2014/main" id="{0C813F82-F93A-953A-5C80-1A3E3A7BBBB5}"/>
              </a:ext>
            </a:extLst>
          </p:cNvPr>
          <p:cNvSpPr>
            <a:spLocks noGrp="1" noChangeAspect="1"/>
          </p:cNvSpPr>
          <p:nvPr>
            <p:ph type="pic" sz="quarter" idx="12" hasCustomPrompt="1"/>
          </p:nvPr>
        </p:nvSpPr>
        <p:spPr>
          <a:xfrm>
            <a:off x="1068546" y="3673213"/>
            <a:ext cx="7595784" cy="276871"/>
          </a:xfrm>
          <a:solidFill>
            <a:schemeClr val="bg1"/>
          </a:solidFill>
        </p:spPr>
        <p:txBody>
          <a:bodyPr anchor="ctr" anchorCtr="0"/>
          <a:lstStyle>
            <a:lvl1pPr algn="ctr">
              <a:defRPr/>
            </a:lvl1pPr>
          </a:lstStyle>
          <a:p>
            <a:r>
              <a:rPr lang="en-US"/>
              <a:t>Screenshot</a:t>
            </a:r>
          </a:p>
        </p:txBody>
      </p:sp>
    </p:spTree>
    <p:extLst>
      <p:ext uri="{BB962C8B-B14F-4D97-AF65-F5344CB8AC3E}">
        <p14:creationId xmlns:p14="http://schemas.microsoft.com/office/powerpoint/2010/main" val="42570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8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ocial Media - Screen with image 1">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15852CA7-6A33-20E3-025D-7542E4D99B66}"/>
              </a:ext>
            </a:extLst>
          </p:cNvPr>
          <p:cNvSpPr>
            <a:spLocks noGrp="1"/>
          </p:cNvSpPr>
          <p:nvPr>
            <p:ph type="pic" sz="quarter" idx="10"/>
          </p:nvPr>
        </p:nvSpPr>
        <p:spPr>
          <a:xfrm>
            <a:off x="5315975" y="854665"/>
            <a:ext cx="6240206" cy="3503633"/>
          </a:xfrm>
          <a:prstGeom prst="rect">
            <a:avLst/>
          </a:prstGeom>
        </p:spPr>
        <p:txBody>
          <a:bodyPr/>
          <a:lstStyle/>
          <a:p>
            <a:endParaRPr lang="en-US"/>
          </a:p>
        </p:txBody>
      </p:sp>
    </p:spTree>
    <p:extLst>
      <p:ext uri="{BB962C8B-B14F-4D97-AF65-F5344CB8AC3E}">
        <p14:creationId xmlns:p14="http://schemas.microsoft.com/office/powerpoint/2010/main" val="3247823767"/>
      </p:ext>
    </p:extLst>
  </p:cSld>
  <p:clrMapOvr>
    <a:masterClrMapping/>
  </p:clrMapOvr>
  <p:extLst>
    <p:ext uri="{DCECCB84-F9BA-43D5-87BE-67443E8EF086}">
      <p15:sldGuideLst xmlns:p15="http://schemas.microsoft.com/office/powerpoint/2012/main">
        <p15:guide id="2" pos="4467">
          <p15:clr>
            <a:srgbClr val="FBAE40"/>
          </p15:clr>
        </p15:guide>
        <p15:guide id="5" pos="8595">
          <p15:clr>
            <a:srgbClr val="FBAE40"/>
          </p15:clr>
        </p15:guide>
        <p15:guide id="7" pos="4286">
          <p15:clr>
            <a:srgbClr val="FBAE40"/>
          </p15:clr>
        </p15:guide>
        <p15:guide id="12" pos="5669">
          <p15:clr>
            <a:srgbClr val="FBAE40"/>
          </p15:clr>
        </p15:guide>
        <p15:guide id="13" pos="3106">
          <p15:clr>
            <a:srgbClr val="FBAE40"/>
          </p15:clr>
        </p15:guide>
        <p15:guide id="14" pos="2902">
          <p15:clr>
            <a:srgbClr val="FBAE40"/>
          </p15:clr>
        </p15:guide>
        <p15:guide id="15" pos="1723">
          <p15:clr>
            <a:srgbClr val="FBAE40"/>
          </p15:clr>
        </p15:guide>
        <p15:guide id="16" pos="1519">
          <p15:clr>
            <a:srgbClr val="FBAE40"/>
          </p15:clr>
        </p15:guide>
        <p15:guide id="17" pos="5851">
          <p15:clr>
            <a:srgbClr val="FBAE40"/>
          </p15:clr>
        </p15:guide>
        <p15:guide id="18" pos="7030">
          <p15:clr>
            <a:srgbClr val="FBAE40"/>
          </p15:clr>
        </p15:guide>
        <p15:guide id="19" pos="7212">
          <p15:clr>
            <a:srgbClr val="FBAE40"/>
          </p15:clr>
        </p15:guide>
        <p15:guide id="20" pos="8414">
          <p15:clr>
            <a:srgbClr val="FBAE40"/>
          </p15:clr>
        </p15:guide>
        <p15:guide id="25" orient="horz" pos="338">
          <p15:clr>
            <a:srgbClr val="FBAE40"/>
          </p15:clr>
        </p15:guide>
        <p15:guide id="27" orient="horz" pos="3241">
          <p15:clr>
            <a:srgbClr val="FBAE40"/>
          </p15:clr>
        </p15:guide>
        <p15:guide id="30" orient="horz" pos="6121">
          <p15:clr>
            <a:srgbClr val="FBAE40"/>
          </p15:clr>
        </p15:guide>
        <p15:guide id="31" pos="340">
          <p15:clr>
            <a:srgbClr val="FBAE40"/>
          </p15:clr>
        </p15:guide>
        <p15:guide id="34" pos="9774">
          <p15:clr>
            <a:srgbClr val="FBAE40"/>
          </p15:clr>
        </p15:guide>
        <p15:guide id="35" pos="9978">
          <p15:clr>
            <a:srgbClr val="FBAE40"/>
          </p15:clr>
        </p15:guide>
        <p15:guide id="36" pos="11158">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6_Cover Image - Left-aligned, GTS">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37E795-190A-4FA2-BEC5-63940CBC50A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33338" y="-14094"/>
            <a:ext cx="12275448" cy="6886187"/>
          </a:xfrm>
          <a:prstGeom prst="rect">
            <a:avLst/>
          </a:prstGeom>
        </p:spPr>
      </p:pic>
      <p:sp>
        <p:nvSpPr>
          <p:cNvPr id="16" name="Rectangle 15">
            <a:extLst>
              <a:ext uri="{FF2B5EF4-FFF2-40B4-BE49-F238E27FC236}">
                <a16:creationId xmlns:a16="http://schemas.microsoft.com/office/drawing/2014/main" id="{7201EB4F-2494-4BBD-91D7-B381A85ED884}"/>
              </a:ext>
            </a:extLst>
          </p:cNvPr>
          <p:cNvSpPr/>
          <p:nvPr userDrawn="1"/>
        </p:nvSpPr>
        <p:spPr>
          <a:xfrm>
            <a:off x="-33338" y="-14094"/>
            <a:ext cx="9126538" cy="6894730"/>
          </a:xfrm>
          <a:prstGeom prst="rect">
            <a:avLst/>
          </a:prstGeom>
          <a:gradFill flip="none" rotWithShape="1">
            <a:gsLst>
              <a:gs pos="0">
                <a:schemeClr val="bg1">
                  <a:alpha val="0"/>
                </a:schemeClr>
              </a:gs>
              <a:gs pos="47000">
                <a:schemeClr val="bg1">
                  <a:alpha val="88000"/>
                </a:schemeClr>
              </a:gs>
              <a:gs pos="30000">
                <a:schemeClr val="bg1">
                  <a:alpha val="17000"/>
                </a:schemeClr>
              </a:gs>
              <a:gs pos="67000">
                <a:schemeClr val="bg1">
                  <a:alpha val="66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1098553"/>
            <a:ext cx="6411685" cy="2476499"/>
          </a:xfrm>
        </p:spPr>
        <p:txBody>
          <a:bodyPr anchor="b"/>
          <a:lstStyle>
            <a:lvl1pPr algn="l">
              <a:lnSpc>
                <a:spcPct val="90000"/>
              </a:lnSpc>
              <a:defRPr sz="4799">
                <a:solidFill>
                  <a:schemeClr val="tx1"/>
                </a:solidFill>
                <a:latin typeface="Arial Black" panose="020B0A04020102020204" pitchFamily="34" charset="0"/>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815374"/>
            <a:ext cx="3171824" cy="858228"/>
          </a:xfrm>
        </p:spPr>
        <p:txBody>
          <a:bodyPr/>
          <a:lstStyle>
            <a:lvl1pPr marL="0" indent="0" algn="l">
              <a:lnSpc>
                <a:spcPct val="90000"/>
              </a:lnSpc>
              <a:spcAft>
                <a:spcPts val="0"/>
              </a:spcAft>
              <a:buNone/>
              <a:defRPr sz="2399" b="0" i="0" spc="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Arial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90821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Arial Black" panose="020B0A04020102020204" pitchFamily="34" charset="0"/>
                <a:ea typeface="+mn-ea"/>
                <a:cs typeface="+mn-cs"/>
              </a:defRPr>
            </a:lvl1pPr>
          </a:lstStyle>
          <a:p>
            <a:endParaRPr lang="en-IE"/>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515349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pic>
        <p:nvPicPr>
          <p:cNvPr id="19" name="Picture 18">
            <a:extLst>
              <a:ext uri="{FF2B5EF4-FFF2-40B4-BE49-F238E27FC236}">
                <a16:creationId xmlns:a16="http://schemas.microsoft.com/office/drawing/2014/main" id="{8E63B4E5-61EF-4E5E-8C47-8270CC4634F9}"/>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493412" y="79650"/>
            <a:ext cx="2693284" cy="581342"/>
          </a:xfrm>
          <a:prstGeom prst="rect">
            <a:avLst/>
          </a:prstGeom>
        </p:spPr>
      </p:pic>
    </p:spTree>
    <p:extLst>
      <p:ext uri="{BB962C8B-B14F-4D97-AF65-F5344CB8AC3E}">
        <p14:creationId xmlns:p14="http://schemas.microsoft.com/office/powerpoint/2010/main" val="1493131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8_Cover Image - Left-aligned, GTS">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glass, blur&#10;&#10;Description automatically generated">
            <a:extLst>
              <a:ext uri="{FF2B5EF4-FFF2-40B4-BE49-F238E27FC236}">
                <a16:creationId xmlns:a16="http://schemas.microsoft.com/office/drawing/2014/main" id="{BAE7633E-9FC3-4426-9EF3-36BDC14A8C2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3789"/>
          <a:stretch/>
        </p:blipFill>
        <p:spPr>
          <a:xfrm>
            <a:off x="1871047" y="22225"/>
            <a:ext cx="10320953" cy="6835776"/>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1098553"/>
            <a:ext cx="6411685" cy="2476499"/>
          </a:xfrm>
        </p:spPr>
        <p:txBody>
          <a:bodyPr anchor="b"/>
          <a:lstStyle>
            <a:lvl1pPr algn="l">
              <a:lnSpc>
                <a:spcPct val="90000"/>
              </a:lnSpc>
              <a:defRPr sz="4799">
                <a:solidFill>
                  <a:schemeClr val="tx1"/>
                </a:solidFill>
                <a:latin typeface="Arial Black" panose="020B0A04020102020204" pitchFamily="34" charset="0"/>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90821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Arial Black" panose="020B0A04020102020204" pitchFamily="34" charset="0"/>
                <a:ea typeface="+mn-ea"/>
                <a:cs typeface="+mn-cs"/>
              </a:defRPr>
            </a:lvl1pPr>
          </a:lstStyle>
          <a:p>
            <a:endParaRPr lang="en-IE"/>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515349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6" name="Subtitle 2">
            <a:extLst>
              <a:ext uri="{FF2B5EF4-FFF2-40B4-BE49-F238E27FC236}">
                <a16:creationId xmlns:a16="http://schemas.microsoft.com/office/drawing/2014/main" id="{79102B41-98C5-439A-9C24-2118C55F5266}"/>
              </a:ext>
            </a:extLst>
          </p:cNvPr>
          <p:cNvSpPr>
            <a:spLocks noGrp="1"/>
          </p:cNvSpPr>
          <p:nvPr>
            <p:ph type="subTitle" idx="1" hasCustomPrompt="1"/>
          </p:nvPr>
        </p:nvSpPr>
        <p:spPr>
          <a:xfrm>
            <a:off x="381001" y="3815374"/>
            <a:ext cx="3171824" cy="858228"/>
          </a:xfrm>
        </p:spPr>
        <p:txBody>
          <a:bodyPr/>
          <a:lstStyle>
            <a:lvl1pPr marL="0" indent="0" algn="l">
              <a:lnSpc>
                <a:spcPct val="90000"/>
              </a:lnSpc>
              <a:spcAft>
                <a:spcPts val="0"/>
              </a:spcAft>
              <a:buNone/>
              <a:defRPr sz="2399" b="0" i="0" spc="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Arial 24pt</a:t>
            </a:r>
          </a:p>
        </p:txBody>
      </p:sp>
      <p:pic>
        <p:nvPicPr>
          <p:cNvPr id="12" name="Picture 11">
            <a:extLst>
              <a:ext uri="{FF2B5EF4-FFF2-40B4-BE49-F238E27FC236}">
                <a16:creationId xmlns:a16="http://schemas.microsoft.com/office/drawing/2014/main" id="{9C207453-DD22-4EBD-8B3B-58C714550A07}"/>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493412" y="79650"/>
            <a:ext cx="2693284" cy="581342"/>
          </a:xfrm>
          <a:prstGeom prst="rect">
            <a:avLst/>
          </a:prstGeom>
        </p:spPr>
      </p:pic>
    </p:spTree>
    <p:extLst>
      <p:ext uri="{BB962C8B-B14F-4D97-AF65-F5344CB8AC3E}">
        <p14:creationId xmlns:p14="http://schemas.microsoft.com/office/powerpoint/2010/main" val="2493465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4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3"/>
            <a:ext cx="5715000" cy="2476499"/>
          </a:xfrm>
        </p:spPr>
        <p:txBody>
          <a:bodyPr anchor="b"/>
          <a:lstStyle>
            <a:lvl1pPr algn="l">
              <a:lnSpc>
                <a:spcPct val="90000"/>
              </a:lnSpc>
              <a:defRPr sz="4799">
                <a:solidFill>
                  <a:schemeClr val="bg1"/>
                </a:solidFill>
                <a:latin typeface="Arial Black" panose="020B0A04020102020204" pitchFamily="34" charset="0"/>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19066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bg1"/>
                </a:solidFill>
                <a:latin typeface="Arial Black" panose="020B0A04020102020204" pitchFamily="34" charset="0"/>
                <a:ea typeface="+mn-ea"/>
                <a:cs typeface="+mn-cs"/>
              </a:defRPr>
            </a:lvl1pPr>
          </a:lstStyle>
          <a:p>
            <a:endParaRPr lang="en-IE"/>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4435947"/>
            <a:ext cx="3253153" cy="530687"/>
          </a:xfrm>
        </p:spPr>
        <p:txBody>
          <a:bodyPr/>
          <a:lstStyle>
            <a:lvl1pPr marL="0" indent="0" algn="l" defTabSz="914126" rtl="0" eaLnBrk="1" latinLnBrk="0" hangingPunct="1">
              <a:spcAft>
                <a:spcPts val="0"/>
              </a:spcAft>
              <a:buNone/>
              <a:defRPr lang="en-US" sz="1400" b="0" kern="1200" dirty="0" smtClean="0">
                <a:solidFill>
                  <a:schemeClr val="bg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5"/>
            <a:ext cx="4301168" cy="1092845"/>
          </a:xfrm>
        </p:spPr>
        <p:txBody>
          <a:bodyPr/>
          <a:lstStyle>
            <a:lvl1pPr marL="0" indent="0" algn="l">
              <a:lnSpc>
                <a:spcPct val="90000"/>
              </a:lnSpc>
              <a:spcAft>
                <a:spcPts val="0"/>
              </a:spcAft>
              <a:buNone/>
              <a:defRPr sz="2399" b="0" i="0" spc="0">
                <a:solidFill>
                  <a:schemeClr val="bg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12" name="Picture 11" descr="A picture containing text&#10;&#10;Description automatically generated">
            <a:extLst>
              <a:ext uri="{FF2B5EF4-FFF2-40B4-BE49-F238E27FC236}">
                <a16:creationId xmlns:a16="http://schemas.microsoft.com/office/drawing/2014/main" id="{D051E891-1282-48CC-8490-9FEA7ADD2CC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493412" y="79649"/>
            <a:ext cx="2693284" cy="581344"/>
          </a:xfrm>
          <a:prstGeom prst="rect">
            <a:avLst/>
          </a:prstGeom>
        </p:spPr>
      </p:pic>
    </p:spTree>
    <p:extLst>
      <p:ext uri="{BB962C8B-B14F-4D97-AF65-F5344CB8AC3E}">
        <p14:creationId xmlns:p14="http://schemas.microsoft.com/office/powerpoint/2010/main" val="4861238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3_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Title 1">
            <a:extLst>
              <a:ext uri="{FF2B5EF4-FFF2-40B4-BE49-F238E27FC236}">
                <a16:creationId xmlns:a16="http://schemas.microsoft.com/office/drawing/2014/main" id="{201E1645-9304-4EA8-AB14-64EABD158328}"/>
              </a:ext>
            </a:extLst>
          </p:cNvPr>
          <p:cNvSpPr>
            <a:spLocks noGrp="1"/>
          </p:cNvSpPr>
          <p:nvPr>
            <p:ph type="ctrTitle" hasCustomPrompt="1"/>
          </p:nvPr>
        </p:nvSpPr>
        <p:spPr>
          <a:xfrm>
            <a:off x="381001" y="1098553"/>
            <a:ext cx="6411685" cy="2476499"/>
          </a:xfrm>
        </p:spPr>
        <p:txBody>
          <a:bodyPr anchor="b"/>
          <a:lstStyle>
            <a:lvl1pPr algn="l">
              <a:lnSpc>
                <a:spcPct val="90000"/>
              </a:lnSpc>
              <a:defRPr sz="4799">
                <a:solidFill>
                  <a:schemeClr val="tx1"/>
                </a:solidFill>
                <a:latin typeface="Arial Black" panose="020B0A04020102020204" pitchFamily="34" charset="0"/>
              </a:defRPr>
            </a:lvl1pPr>
          </a:lstStyle>
          <a:p>
            <a:r>
              <a:rPr lang="en-US"/>
              <a:t>Place presentation title here 48pt</a:t>
            </a:r>
          </a:p>
        </p:txBody>
      </p:sp>
      <p:sp>
        <p:nvSpPr>
          <p:cNvPr id="20" name="Date Placeholder 10">
            <a:extLst>
              <a:ext uri="{FF2B5EF4-FFF2-40B4-BE49-F238E27FC236}">
                <a16:creationId xmlns:a16="http://schemas.microsoft.com/office/drawing/2014/main" id="{6F158FD5-7344-44B9-9A74-207C72CA0120}"/>
              </a:ext>
            </a:extLst>
          </p:cNvPr>
          <p:cNvSpPr>
            <a:spLocks noGrp="1"/>
          </p:cNvSpPr>
          <p:nvPr>
            <p:ph type="dt" sz="half" idx="2"/>
          </p:nvPr>
        </p:nvSpPr>
        <p:spPr>
          <a:xfrm>
            <a:off x="381002" y="490821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Arial Black" panose="020B0A04020102020204" pitchFamily="34" charset="0"/>
                <a:ea typeface="+mn-ea"/>
                <a:cs typeface="+mn-cs"/>
              </a:defRPr>
            </a:lvl1pPr>
          </a:lstStyle>
          <a:p>
            <a:endParaRPr lang="en-IE"/>
          </a:p>
        </p:txBody>
      </p:sp>
      <p:sp>
        <p:nvSpPr>
          <p:cNvPr id="21" name="Text Placeholder 16">
            <a:extLst>
              <a:ext uri="{FF2B5EF4-FFF2-40B4-BE49-F238E27FC236}">
                <a16:creationId xmlns:a16="http://schemas.microsoft.com/office/drawing/2014/main" id="{EC56DE6A-2DBB-4961-9812-AF93BA9EF5D2}"/>
              </a:ext>
            </a:extLst>
          </p:cNvPr>
          <p:cNvSpPr>
            <a:spLocks noGrp="1"/>
          </p:cNvSpPr>
          <p:nvPr>
            <p:ph type="body" sz="quarter" idx="12" hasCustomPrompt="1"/>
          </p:nvPr>
        </p:nvSpPr>
        <p:spPr>
          <a:xfrm>
            <a:off x="381002" y="515349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22" name="Subtitle 2">
            <a:extLst>
              <a:ext uri="{FF2B5EF4-FFF2-40B4-BE49-F238E27FC236}">
                <a16:creationId xmlns:a16="http://schemas.microsoft.com/office/drawing/2014/main" id="{513D2BA1-B402-441F-BEA5-543AF57C9E54}"/>
              </a:ext>
            </a:extLst>
          </p:cNvPr>
          <p:cNvSpPr>
            <a:spLocks noGrp="1"/>
          </p:cNvSpPr>
          <p:nvPr>
            <p:ph type="subTitle" idx="1" hasCustomPrompt="1"/>
          </p:nvPr>
        </p:nvSpPr>
        <p:spPr>
          <a:xfrm>
            <a:off x="381001" y="3815374"/>
            <a:ext cx="3171824" cy="858228"/>
          </a:xfrm>
        </p:spPr>
        <p:txBody>
          <a:bodyPr/>
          <a:lstStyle>
            <a:lvl1pPr marL="0" indent="0" algn="l">
              <a:lnSpc>
                <a:spcPct val="90000"/>
              </a:lnSpc>
              <a:spcAft>
                <a:spcPts val="0"/>
              </a:spcAft>
              <a:buNone/>
              <a:defRPr sz="2399" b="0" i="0" spc="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Arial 24pt</a:t>
            </a:r>
          </a:p>
        </p:txBody>
      </p:sp>
      <p:pic>
        <p:nvPicPr>
          <p:cNvPr id="12" name="Picture 11" descr="Logo&#10;&#10;Description automatically generated">
            <a:extLst>
              <a:ext uri="{FF2B5EF4-FFF2-40B4-BE49-F238E27FC236}">
                <a16:creationId xmlns:a16="http://schemas.microsoft.com/office/drawing/2014/main" id="{E5AF77D5-657A-41E3-92BF-1F649969817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494102" y="78672"/>
            <a:ext cx="2686667" cy="579914"/>
          </a:xfrm>
          <a:prstGeom prst="rect">
            <a:avLst/>
          </a:prstGeom>
        </p:spPr>
      </p:pic>
    </p:spTree>
    <p:extLst>
      <p:ext uri="{BB962C8B-B14F-4D97-AF65-F5344CB8AC3E}">
        <p14:creationId xmlns:p14="http://schemas.microsoft.com/office/powerpoint/2010/main" val="2639023253"/>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599">
                <a:latin typeface="Arial Black" panose="020B0A04020102020204" pitchFamily="34" charset="0"/>
              </a:defRPr>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89925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8" name="Title 1">
            <a:extLst>
              <a:ext uri="{FF2B5EF4-FFF2-40B4-BE49-F238E27FC236}">
                <a16:creationId xmlns:a16="http://schemas.microsoft.com/office/drawing/2014/main" id="{696F8D2F-0565-461A-A380-2E3F4C3CEB9E}"/>
              </a:ext>
            </a:extLst>
          </p:cNvPr>
          <p:cNvSpPr>
            <a:spLocks noGrp="1"/>
          </p:cNvSpPr>
          <p:nvPr>
            <p:ph type="title" hasCustomPrompt="1"/>
          </p:nvPr>
        </p:nvSpPr>
        <p:spPr>
          <a:xfrm>
            <a:off x="1433523" y="2015925"/>
            <a:ext cx="9157335" cy="2826150"/>
          </a:xfrm>
        </p:spPr>
        <p:txBody>
          <a:bodyPr anchor="ctr"/>
          <a:lstStyle>
            <a:lvl1pPr algn="ctr">
              <a:defRPr sz="5398">
                <a:solidFill>
                  <a:schemeClr val="tx1"/>
                </a:solidFill>
                <a:latin typeface="Arial Black" panose="020B0A04020102020204" pitchFamily="34" charset="0"/>
              </a:defRPr>
            </a:lvl1pPr>
          </a:lstStyle>
          <a:p>
            <a:r>
              <a:rPr lang="en-US"/>
              <a:t>Place key message here</a:t>
            </a:r>
          </a:p>
        </p:txBody>
      </p:sp>
      <p:sp>
        <p:nvSpPr>
          <p:cNvPr id="11" name="TextBox 10">
            <a:extLst>
              <a:ext uri="{FF2B5EF4-FFF2-40B4-BE49-F238E27FC236}">
                <a16:creationId xmlns:a16="http://schemas.microsoft.com/office/drawing/2014/main" id="{06E95774-370E-42AE-B0D1-7FA1F1CED5E1}"/>
              </a:ext>
            </a:extLst>
          </p:cNvPr>
          <p:cNvSpPr txBox="1"/>
          <p:nvPr userDrawn="1"/>
        </p:nvSpPr>
        <p:spPr>
          <a:xfrm>
            <a:off x="7101338" y="6482081"/>
            <a:ext cx="4392000" cy="203203"/>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r>
              <a:rPr lang="en-US" sz="800" kern="1200">
                <a:solidFill>
                  <a:schemeClr val="tx1"/>
                </a:solidFill>
                <a:effectLst/>
                <a:latin typeface="Arial" panose="020B0604020202020204" pitchFamily="34" charset="0"/>
                <a:ea typeface="+mn-ea"/>
                <a:cs typeface="Arial" panose="020B0604020202020204" pitchFamily="34" charset="0"/>
              </a:rPr>
              <a:t>Copyright © 2023 Accenture, SAP SE or an SAP affiliate company. All rights reserved</a:t>
            </a:r>
            <a:endParaRPr lang="en-US" sz="800" noProof="0">
              <a:solidFill>
                <a:schemeClr val="tx1">
                  <a:alpha val="75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958C6CD-EDAB-4E9F-82FA-215A488D3578}"/>
              </a:ext>
            </a:extLst>
          </p:cNvPr>
          <p:cNvSpPr txBox="1"/>
          <p:nvPr userDrawn="1"/>
        </p:nvSpPr>
        <p:spPr>
          <a:xfrm>
            <a:off x="11430001" y="6480795"/>
            <a:ext cx="381000" cy="205775"/>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pPr marL="0" marR="0" lvl="0" indent="0" algn="r" defTabSz="228531" rtl="0" eaLnBrk="1" fontAlgn="auto" latinLnBrk="0" hangingPunct="1">
                <a:lnSpc>
                  <a:spcPct val="100000"/>
                </a:lnSpc>
                <a:spcBef>
                  <a:spcPts val="0"/>
                </a:spcBef>
                <a:spcAft>
                  <a:spcPts val="1200"/>
                </a:spcAft>
                <a:buClrTx/>
                <a:buSzTx/>
                <a:buFontTx/>
                <a:buNone/>
                <a:tabLst/>
                <a:defRPr/>
              </a:pPr>
              <a:t>‹#›</a:t>
            </a:fld>
            <a:endParaRPr lang="en-US" sz="2099" noProof="0">
              <a:solidFill>
                <a:schemeClr val="tx1">
                  <a:alpha val="75000"/>
                </a:schemeClr>
              </a:solidFill>
            </a:endParaRPr>
          </a:p>
        </p:txBody>
      </p:sp>
      <p:pic>
        <p:nvPicPr>
          <p:cNvPr id="13" name="Picture 12">
            <a:extLst>
              <a:ext uri="{FF2B5EF4-FFF2-40B4-BE49-F238E27FC236}">
                <a16:creationId xmlns:a16="http://schemas.microsoft.com/office/drawing/2014/main" id="{C66DDB53-1958-4E49-834A-CBCE3D870C42}"/>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74698" y="6415872"/>
            <a:ext cx="1578218" cy="340656"/>
          </a:xfrm>
          <a:prstGeom prst="rect">
            <a:avLst/>
          </a:prstGeom>
        </p:spPr>
      </p:pic>
    </p:spTree>
    <p:extLst>
      <p:ext uri="{BB962C8B-B14F-4D97-AF65-F5344CB8AC3E}">
        <p14:creationId xmlns:p14="http://schemas.microsoft.com/office/powerpoint/2010/main" val="703056163"/>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latin typeface="Arial" panose="020B0604020202020204" pitchFamily="34" charset="0"/>
                <a:cs typeface="Arial" panose="020B0604020202020204" pitchFamily="34" charset="0"/>
              </a:defRPr>
            </a:lvl1pPr>
          </a:lstStyle>
          <a:p>
            <a:r>
              <a:rPr lang="en-GB"/>
              <a:t>Add image, then ‘Send to Back’</a:t>
            </a:r>
            <a:endParaRPr lang="en-US"/>
          </a:p>
        </p:txBody>
      </p:sp>
      <p:sp>
        <p:nvSpPr>
          <p:cNvPr id="9" name="Title 1">
            <a:extLst>
              <a:ext uri="{FF2B5EF4-FFF2-40B4-BE49-F238E27FC236}">
                <a16:creationId xmlns:a16="http://schemas.microsoft.com/office/drawing/2014/main" id="{FE1CB612-0B80-4AB3-8B5E-1DE70BA00E64}"/>
              </a:ext>
            </a:extLst>
          </p:cNvPr>
          <p:cNvSpPr>
            <a:spLocks noGrp="1"/>
          </p:cNvSpPr>
          <p:nvPr>
            <p:ph type="title" hasCustomPrompt="1"/>
          </p:nvPr>
        </p:nvSpPr>
        <p:spPr>
          <a:xfrm>
            <a:off x="1433523" y="2015925"/>
            <a:ext cx="9157335" cy="2826150"/>
          </a:xfrm>
        </p:spPr>
        <p:txBody>
          <a:bodyPr anchor="ctr"/>
          <a:lstStyle>
            <a:lvl1pPr algn="ctr">
              <a:defRPr sz="5398">
                <a:solidFill>
                  <a:schemeClr val="tx1"/>
                </a:solidFill>
                <a:latin typeface="Arial Black" panose="020B0A04020102020204" pitchFamily="34" charset="0"/>
              </a:defRPr>
            </a:lvl1pPr>
          </a:lstStyle>
          <a:p>
            <a:r>
              <a:rPr lang="en-US"/>
              <a:t>Place key message here</a:t>
            </a:r>
          </a:p>
        </p:txBody>
      </p:sp>
      <p:sp>
        <p:nvSpPr>
          <p:cNvPr id="10" name="TextBox 9">
            <a:extLst>
              <a:ext uri="{FF2B5EF4-FFF2-40B4-BE49-F238E27FC236}">
                <a16:creationId xmlns:a16="http://schemas.microsoft.com/office/drawing/2014/main" id="{7FDEA3A0-05F1-4E22-B198-5B523306F930}"/>
              </a:ext>
            </a:extLst>
          </p:cNvPr>
          <p:cNvSpPr txBox="1"/>
          <p:nvPr userDrawn="1"/>
        </p:nvSpPr>
        <p:spPr>
          <a:xfrm>
            <a:off x="7101338" y="6482081"/>
            <a:ext cx="4392000" cy="203203"/>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r>
              <a:rPr lang="en-US" sz="800" kern="1200">
                <a:solidFill>
                  <a:schemeClr val="tx1"/>
                </a:solidFill>
                <a:effectLst/>
                <a:latin typeface="Arial" panose="020B0604020202020204" pitchFamily="34" charset="0"/>
                <a:ea typeface="+mn-ea"/>
                <a:cs typeface="Arial" panose="020B0604020202020204" pitchFamily="34" charset="0"/>
              </a:rPr>
              <a:t>Copyright © 2023 Accenture, SAP SE or an SAP affiliate company. All rights reserved</a:t>
            </a:r>
            <a:endParaRPr lang="en-US" sz="800" noProof="0">
              <a:solidFill>
                <a:schemeClr val="tx1">
                  <a:alpha val="75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5291FAE-D62D-4003-B8DB-4439E84B2A4D}"/>
              </a:ext>
            </a:extLst>
          </p:cNvPr>
          <p:cNvSpPr txBox="1"/>
          <p:nvPr userDrawn="1"/>
        </p:nvSpPr>
        <p:spPr>
          <a:xfrm>
            <a:off x="11430001" y="6480795"/>
            <a:ext cx="381000" cy="205775"/>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pPr marL="0" marR="0" lvl="0" indent="0" algn="r" defTabSz="228531" rtl="0" eaLnBrk="1" fontAlgn="auto" latinLnBrk="0" hangingPunct="1">
                <a:lnSpc>
                  <a:spcPct val="100000"/>
                </a:lnSpc>
                <a:spcBef>
                  <a:spcPts val="0"/>
                </a:spcBef>
                <a:spcAft>
                  <a:spcPts val="1200"/>
                </a:spcAft>
                <a:buClrTx/>
                <a:buSzTx/>
                <a:buFontTx/>
                <a:buNone/>
                <a:tabLst/>
                <a:defRPr/>
              </a:pPr>
              <a:t>‹#›</a:t>
            </a:fld>
            <a:endParaRPr lang="en-US" sz="2099" noProof="0">
              <a:solidFill>
                <a:schemeClr val="tx1">
                  <a:alpha val="75000"/>
                </a:schemeClr>
              </a:solidFill>
            </a:endParaRPr>
          </a:p>
        </p:txBody>
      </p:sp>
      <p:pic>
        <p:nvPicPr>
          <p:cNvPr id="13" name="Picture 12">
            <a:extLst>
              <a:ext uri="{FF2B5EF4-FFF2-40B4-BE49-F238E27FC236}">
                <a16:creationId xmlns:a16="http://schemas.microsoft.com/office/drawing/2014/main" id="{32FDB4C3-8730-4397-8967-FD1866CA8DA0}"/>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74698" y="6415872"/>
            <a:ext cx="1578218" cy="340656"/>
          </a:xfrm>
          <a:prstGeom prst="rect">
            <a:avLst/>
          </a:prstGeom>
        </p:spPr>
      </p:pic>
    </p:spTree>
    <p:extLst>
      <p:ext uri="{BB962C8B-B14F-4D97-AF65-F5344CB8AC3E}">
        <p14:creationId xmlns:p14="http://schemas.microsoft.com/office/powerpoint/2010/main" val="220986973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206597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599">
                <a:latin typeface="Arial Black" panose="020B0A04020102020204" pitchFamily="34" charset="0"/>
              </a:defRPr>
            </a:lvl1pPr>
          </a:lstStyle>
          <a:p>
            <a:r>
              <a:rPr lang="en-GB"/>
              <a:t>Place headline here (36pt, min 30pt)</a:t>
            </a:r>
            <a:endParaRPr lang="en-US"/>
          </a:p>
        </p:txBody>
      </p:sp>
    </p:spTree>
    <p:extLst>
      <p:ext uri="{BB962C8B-B14F-4D97-AF65-F5344CB8AC3E}">
        <p14:creationId xmlns:p14="http://schemas.microsoft.com/office/powerpoint/2010/main" val="418747538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Utilities 1">
    <p:bg>
      <p:bgPr>
        <a:gradFill>
          <a:gsLst>
            <a:gs pos="0">
              <a:schemeClr val="accent6">
                <a:lumMod val="4000"/>
                <a:lumOff val="96000"/>
                <a:alpha val="85000"/>
              </a:schemeClr>
            </a:gs>
            <a:gs pos="100000">
              <a:schemeClr val="bg1"/>
            </a:gs>
          </a:gsLst>
          <a:lin ang="13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39DE7D-993A-45F2-B949-F4E55DC0688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429"/>
            <a:ext cx="12192000" cy="6929301"/>
          </a:xfrm>
          <a:prstGeom prst="rect">
            <a:avLst/>
          </a:prstGeom>
        </p:spPr>
      </p:pic>
      <p:sp>
        <p:nvSpPr>
          <p:cNvPr id="14" name="Rectangle 13">
            <a:extLst>
              <a:ext uri="{FF2B5EF4-FFF2-40B4-BE49-F238E27FC236}">
                <a16:creationId xmlns:a16="http://schemas.microsoft.com/office/drawing/2014/main" id="{C17BA46B-5628-4261-90D5-C529CD0E24BE}"/>
              </a:ext>
            </a:extLst>
          </p:cNvPr>
          <p:cNvSpPr/>
          <p:nvPr userDrawn="1"/>
        </p:nvSpPr>
        <p:spPr>
          <a:xfrm flipV="1">
            <a:off x="0" y="-11433"/>
            <a:ext cx="12205184" cy="6929299"/>
          </a:xfrm>
          <a:prstGeom prst="rect">
            <a:avLst/>
          </a:prstGeom>
          <a:gradFill flip="none" rotWithShape="1">
            <a:gsLst>
              <a:gs pos="0">
                <a:schemeClr val="bg1">
                  <a:alpha val="0"/>
                </a:schemeClr>
              </a:gs>
              <a:gs pos="70689">
                <a:srgbClr val="FFFFFF">
                  <a:alpha val="51000"/>
                </a:srgbClr>
              </a:gs>
              <a:gs pos="60000">
                <a:schemeClr val="bg1">
                  <a:alpha val="5000"/>
                </a:schemeClr>
              </a:gs>
              <a:gs pos="81000">
                <a:schemeClr val="bg1">
                  <a:alpha val="82000"/>
                </a:schemeClr>
              </a:gs>
              <a:gs pos="16280">
                <a:srgbClr val="FFFFFF">
                  <a:alpha val="0"/>
                </a:srgbClr>
              </a:gs>
              <a:gs pos="100000">
                <a:schemeClr val="bg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8" name="Rectangle 7">
            <a:extLst>
              <a:ext uri="{FF2B5EF4-FFF2-40B4-BE49-F238E27FC236}">
                <a16:creationId xmlns:a16="http://schemas.microsoft.com/office/drawing/2014/main" id="{05C48884-C8FF-482B-97A8-5438F3B6BFDA}"/>
              </a:ext>
            </a:extLst>
          </p:cNvPr>
          <p:cNvSpPr/>
          <p:nvPr userDrawn="1"/>
        </p:nvSpPr>
        <p:spPr>
          <a:xfrm flipH="1">
            <a:off x="0" y="2"/>
            <a:ext cx="12192000" cy="6929299"/>
          </a:xfrm>
          <a:prstGeom prst="rect">
            <a:avLst/>
          </a:prstGeom>
          <a:gradFill flip="none" rotWithShape="1">
            <a:gsLst>
              <a:gs pos="0">
                <a:schemeClr val="bg1">
                  <a:alpha val="0"/>
                </a:schemeClr>
              </a:gs>
              <a:gs pos="53000">
                <a:schemeClr val="bg1">
                  <a:alpha val="0"/>
                </a:schemeClr>
              </a:gs>
              <a:gs pos="81000">
                <a:schemeClr val="bg1">
                  <a:alpha val="16000"/>
                </a:schemeClr>
              </a:gs>
              <a:gs pos="18000">
                <a:srgbClr val="FFFFFF">
                  <a:alpha val="0"/>
                </a:srgbClr>
              </a:gs>
              <a:gs pos="100000">
                <a:schemeClr val="bg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7" name="Rectangle 6">
            <a:extLst>
              <a:ext uri="{FF2B5EF4-FFF2-40B4-BE49-F238E27FC236}">
                <a16:creationId xmlns:a16="http://schemas.microsoft.com/office/drawing/2014/main" id="{1B264995-69FA-4583-B980-5D38F82E765D}"/>
              </a:ext>
            </a:extLst>
          </p:cNvPr>
          <p:cNvSpPr/>
          <p:nvPr userDrawn="1"/>
        </p:nvSpPr>
        <p:spPr>
          <a:xfrm rot="10800000">
            <a:off x="-28005" y="-11433"/>
            <a:ext cx="12205184" cy="7025939"/>
          </a:xfrm>
          <a:prstGeom prst="rect">
            <a:avLst/>
          </a:prstGeom>
          <a:gradFill flip="none" rotWithShape="1">
            <a:gsLst>
              <a:gs pos="0">
                <a:schemeClr val="bg1">
                  <a:alpha val="1000"/>
                </a:schemeClr>
              </a:gs>
              <a:gs pos="0">
                <a:srgbClr val="FFFFFF">
                  <a:alpha val="0"/>
                </a:srgbClr>
              </a:gs>
              <a:gs pos="100000">
                <a:schemeClr val="bg1">
                  <a:alpha val="41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13" name="Text Placeholder 5">
            <a:extLst>
              <a:ext uri="{FF2B5EF4-FFF2-40B4-BE49-F238E27FC236}">
                <a16:creationId xmlns:a16="http://schemas.microsoft.com/office/drawing/2014/main" id="{1F4E94E2-1023-493C-84F1-64AB3B46C098}"/>
              </a:ext>
            </a:extLst>
          </p:cNvPr>
          <p:cNvSpPr>
            <a:spLocks noGrp="1"/>
          </p:cNvSpPr>
          <p:nvPr>
            <p:ph type="body" sz="quarter" idx="11" hasCustomPrompt="1"/>
          </p:nvPr>
        </p:nvSpPr>
        <p:spPr>
          <a:xfrm>
            <a:off x="381000" y="677865"/>
            <a:ext cx="5562600" cy="602297"/>
          </a:xfrm>
        </p:spPr>
        <p:txBody>
          <a:bodyPr/>
          <a:lstStyle>
            <a:lvl1pPr>
              <a:defRPr sz="4199">
                <a:latin typeface="Arial Black" panose="020B0A04020102020204" pitchFamily="34" charset="0"/>
              </a:defRPr>
            </a:lvl1pPr>
          </a:lstStyle>
          <a:p>
            <a:pPr lvl="0"/>
            <a:r>
              <a:rPr lang="en-US"/>
              <a:t>Placeholder Title</a:t>
            </a:r>
            <a:endParaRPr lang="en-IE"/>
          </a:p>
        </p:txBody>
      </p:sp>
      <p:pic>
        <p:nvPicPr>
          <p:cNvPr id="16" name="Picture 15">
            <a:extLst>
              <a:ext uri="{FF2B5EF4-FFF2-40B4-BE49-F238E27FC236}">
                <a16:creationId xmlns:a16="http://schemas.microsoft.com/office/drawing/2014/main" id="{CA3ED100-F316-4200-BCF9-B181B7EC313C}"/>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7317044" y="5910759"/>
            <a:ext cx="4916144" cy="1061145"/>
          </a:xfrm>
          <a:prstGeom prst="rect">
            <a:avLst/>
          </a:prstGeom>
        </p:spPr>
      </p:pic>
    </p:spTree>
    <p:extLst>
      <p:ext uri="{BB962C8B-B14F-4D97-AF65-F5344CB8AC3E}">
        <p14:creationId xmlns:p14="http://schemas.microsoft.com/office/powerpoint/2010/main" val="4217538241"/>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599" noProof="0">
                <a:latin typeface="Arial Black" panose="020B0A04020102020204" pitchFamily="34" charset="0"/>
              </a:rPr>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9"/>
            <a:ext cx="11429981" cy="500243"/>
          </a:xfrm>
          <a:prstGeom prst="rect">
            <a:avLst/>
          </a:prstGeom>
          <a:noFill/>
        </p:spPr>
        <p:txBody>
          <a:bodyPr wrap="square" lIns="0" tIns="0" rIns="0" bIns="0" rtlCol="0">
            <a:noAutofit/>
          </a:bodyPr>
          <a:lstStyle/>
          <a:p>
            <a:pPr defTabSz="228531">
              <a:spcAft>
                <a:spcPts val="1200"/>
              </a:spcAft>
            </a:pPr>
            <a:r>
              <a:rPr lang="en-GB" sz="1600">
                <a:latin typeface="Arial" panose="020B0604020202020204" pitchFamily="34" charset="0"/>
                <a:cs typeface="Arial" panose="020B0604020202020204" pitchFamily="34" charset="0"/>
              </a:rPr>
              <a:t>Our expansive asset library including fonts, photography, iconography and custom slides are available </a:t>
            </a:r>
            <a:r>
              <a:rPr lang="en-GB" sz="1600">
                <a:solidFill>
                  <a:schemeClr val="accent1"/>
                </a:solidFill>
                <a:latin typeface="Arial" panose="020B0604020202020204" pitchFamily="34" charset="0"/>
                <a:cs typeface="Arial" panose="020B0604020202020204" pitchFamily="34" charset="0"/>
              </a:rPr>
              <a:t>[here &lt;link&gt;]</a:t>
            </a:r>
            <a:r>
              <a:rPr lang="en-GB" sz="1600">
                <a:latin typeface="Arial" panose="020B0604020202020204" pitchFamily="34" charset="0"/>
                <a:cs typeface="Arial" panose="020B0604020202020204" pitchFamily="34" charset="0"/>
              </a:rPr>
              <a:t>. Contact </a:t>
            </a:r>
            <a:r>
              <a:rPr kumimoji="0" lang="en-GB" sz="1600" b="0" i="0" u="none" strike="noStrike" kern="1200" cap="none" spc="0" normalizeH="0" baseline="0" noProof="0">
                <a:ln>
                  <a:noFill/>
                </a:ln>
                <a:solidFill>
                  <a:srgbClr val="A100FF"/>
                </a:solidFill>
                <a:effectLst/>
                <a:uLnTx/>
                <a:uFillTx/>
                <a:latin typeface="Arial" panose="020B0604020202020204" pitchFamily="34" charset="0"/>
                <a:ea typeface="+mn-ea"/>
                <a:cs typeface="Arial" panose="020B0604020202020204" pitchFamily="34" charset="0"/>
                <a:hlinkClick r:id="rId2"/>
              </a:rPr>
              <a:t>Amy.Ritz@Accenture.com</a:t>
            </a:r>
            <a:r>
              <a:rPr kumimoji="0" lang="en-GB" sz="1600" b="0" i="0" u="none" strike="noStrike" kern="1200" cap="none" spc="0" normalizeH="0" baseline="0" noProof="0">
                <a:ln>
                  <a:noFill/>
                </a:ln>
                <a:solidFill>
                  <a:srgbClr val="A100FF"/>
                </a:solidFill>
                <a:effectLst/>
                <a:uLnTx/>
                <a:uFillTx/>
                <a:latin typeface="Arial" panose="020B0604020202020204" pitchFamily="34" charset="0"/>
                <a:ea typeface="+mn-ea"/>
                <a:cs typeface="Arial" panose="020B0604020202020204" pitchFamily="34" charset="0"/>
              </a:rPr>
              <a:t> </a:t>
            </a:r>
            <a:r>
              <a:rPr lang="en-GB" sz="1600">
                <a:latin typeface="Arial" panose="020B0604020202020204" pitchFamily="34" charset="0"/>
                <a:cs typeface="Arial" panose="020B0604020202020204" pitchFamily="34" charset="0"/>
              </a:rPr>
              <a:t>for further information. Access the icons below through </a:t>
            </a:r>
            <a:r>
              <a:rPr lang="en-GB" sz="1600" b="1">
                <a:solidFill>
                  <a:schemeClr val="accent1"/>
                </a:solidFill>
                <a:latin typeface="Arial Black" panose="020B0A04020102020204" pitchFamily="34" charset="0"/>
                <a:cs typeface="Arial" panose="020B0604020202020204" pitchFamily="34" charset="0"/>
              </a:rPr>
              <a:t>View &gt; Slide Master</a:t>
            </a:r>
            <a:r>
              <a:rPr lang="en-GB" sz="1600">
                <a:latin typeface="Arial" panose="020B0604020202020204" pitchFamily="34" charset="0"/>
                <a:cs typeface="Arial" panose="020B0604020202020204" pitchFamily="34" charset="0"/>
              </a:rPr>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2099">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1000"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2099">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7" y="5548258"/>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2" y="5524350"/>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4" y="1958609"/>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9"/>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3" y="4317936"/>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5"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4" y="3130538"/>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4" y="3170604"/>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8"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90"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AU" sz="2099">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9"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3"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8"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2099">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3"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2"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531">
              <a:spcAft>
                <a:spcPts val="1200"/>
              </a:spcAft>
            </a:pPr>
            <a:endParaRPr lang="en-US" sz="2099" noProof="0"/>
          </a:p>
        </p:txBody>
      </p:sp>
    </p:spTree>
    <p:extLst>
      <p:ext uri="{BB962C8B-B14F-4D97-AF65-F5344CB8AC3E}">
        <p14:creationId xmlns:p14="http://schemas.microsoft.com/office/powerpoint/2010/main" val="312159803"/>
      </p:ext>
    </p:extLst>
  </p:cSld>
  <p:clrMapOvr>
    <a:masterClrMapping/>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0865142-43FA-4738-9290-B1114A272257}"/>
              </a:ext>
            </a:extLst>
          </p:cNvPr>
          <p:cNvSpPr>
            <a:spLocks noGrp="1"/>
          </p:cNvSpPr>
          <p:nvPr>
            <p:ph type="sldNum" sz="quarter" idx="4"/>
          </p:nvPr>
        </p:nvSpPr>
        <p:spPr>
          <a:xfrm>
            <a:off x="11521281" y="6642872"/>
            <a:ext cx="334195" cy="138499"/>
          </a:xfrm>
          <a:prstGeom prst="rect">
            <a:avLst/>
          </a:prstGeom>
        </p:spPr>
        <p:txBody>
          <a:bodyPr vert="horz" lIns="0" tIns="0" rIns="0" bIns="0" rtlCol="0" anchor="ctr" anchorCtr="0">
            <a:spAutoFit/>
          </a:bodyPr>
          <a:lstStyle>
            <a:lvl1pPr algn="r">
              <a:defRPr sz="900" b="0" i="0">
                <a:solidFill>
                  <a:schemeClr val="tx1">
                    <a:lumMod val="50000"/>
                    <a:lumOff val="50000"/>
                  </a:schemeClr>
                </a:solidFill>
                <a:latin typeface="+mn-lt"/>
              </a:defRPr>
            </a:lvl1pPr>
          </a:lstStyle>
          <a:p>
            <a:fld id="{0D558541-60C9-42A2-8392-FF12533A6B7A}" type="slidenum">
              <a:rPr lang="en-US" smtClean="0"/>
              <a:pPr/>
              <a:t>‹#›</a:t>
            </a:fld>
            <a:endParaRPr lang="en-US"/>
          </a:p>
        </p:txBody>
      </p:sp>
    </p:spTree>
    <p:extLst>
      <p:ext uri="{BB962C8B-B14F-4D97-AF65-F5344CB8AC3E}">
        <p14:creationId xmlns:p14="http://schemas.microsoft.com/office/powerpoint/2010/main" val="1804036082"/>
      </p:ext>
    </p:extLst>
  </p:cSld>
  <p:clrMapOvr>
    <a:overrideClrMapping bg1="lt1" tx1="dk1" bg2="lt2" tx2="dk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vert="horz" lIns="0" tIns="0" rIns="0" bIns="0" rtlCol="0" anchor="t">
            <a:noAutofit/>
          </a:bodyPr>
          <a:lstStyle>
            <a:lvl1pPr>
              <a:defRPr lang="en-US"/>
            </a:lvl1pPr>
          </a:lstStyle>
          <a:p>
            <a:pPr lvl="0"/>
            <a:r>
              <a:rPr lang="en-GB"/>
              <a:t>Place headline here (36pt, min 30pt)</a:t>
            </a:r>
            <a:endParaRPr lang="en-US"/>
          </a:p>
        </p:txBody>
      </p:sp>
    </p:spTree>
    <p:extLst>
      <p:ext uri="{BB962C8B-B14F-4D97-AF65-F5344CB8AC3E}">
        <p14:creationId xmlns:p14="http://schemas.microsoft.com/office/powerpoint/2010/main" val="40158645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w/ Subtitl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9383397-D202-455B-A42F-2919CFC691B8}"/>
              </a:ext>
            </a:extLst>
          </p:cNvPr>
          <p:cNvSpPr>
            <a:spLocks noGrp="1"/>
          </p:cNvSpPr>
          <p:nvPr>
            <p:ph type="ftr" sz="quarter" idx="37"/>
          </p:nvPr>
        </p:nvSpPr>
        <p:spPr/>
        <p:txBody>
          <a:bodyPr/>
          <a:lstStyle/>
          <a:p>
            <a:pPr algn="r" defTabSz="228531">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E14C890F-FCAC-4F93-AC40-5F72DB0DCE81}"/>
              </a:ext>
            </a:extLst>
          </p:cNvPr>
          <p:cNvSpPr>
            <a:spLocks noGrp="1"/>
          </p:cNvSpPr>
          <p:nvPr>
            <p:ph type="sldNum" sz="quarter" idx="38"/>
          </p:nvPr>
        </p:nvSpPr>
        <p:spPr/>
        <p:txBody>
          <a:bodyPr/>
          <a:lstStyle/>
          <a:p>
            <a:fld id="{D735D337-8C55-4B99-9AB7-D79F1CEFE5E7}" type="slidenum">
              <a:rPr lang="en-US" smtClean="0"/>
              <a:pPr/>
              <a:t>‹#›</a:t>
            </a:fld>
            <a:endParaRPr lang="en-US"/>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479425" y="1288505"/>
            <a:ext cx="10991848" cy="453183"/>
          </a:xfrm>
          <a:prstGeom prst="rect">
            <a:avLst/>
          </a:prstGeom>
        </p:spPr>
        <p:txBody>
          <a:bodyPr wrap="square" lIns="0" tIns="144000" rIns="0" bIns="0">
            <a:spAutoFit/>
          </a:bodyPr>
          <a:lstStyle>
            <a:lvl1pPr marL="0" marR="0" indent="0" algn="l" defTabSz="1734114" rtl="0" eaLnBrk="1" fontAlgn="auto" latinLnBrk="0" hangingPunct="1">
              <a:lnSpc>
                <a:spcPct val="100000"/>
              </a:lnSpc>
              <a:spcBef>
                <a:spcPts val="0"/>
              </a:spcBef>
              <a:spcAft>
                <a:spcPts val="0"/>
              </a:spcAft>
              <a:buClrTx/>
              <a:buSzTx/>
              <a:buFont typeface="Arial" charset="0"/>
              <a:buNone/>
              <a:tabLst/>
              <a:defRPr sz="1999">
                <a:solidFill>
                  <a:schemeClr val="tx1"/>
                </a:solidFill>
                <a:latin typeface="+mn-lt"/>
              </a:defRPr>
            </a:lvl1pPr>
          </a:lstStyle>
          <a:p>
            <a:pPr marL="0" marR="0" lvl="0" indent="0" algn="l" defTabSz="173411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2" name="Title 1">
            <a:extLst>
              <a:ext uri="{FF2B5EF4-FFF2-40B4-BE49-F238E27FC236}">
                <a16:creationId xmlns:a16="http://schemas.microsoft.com/office/drawing/2014/main" id="{373C5606-64D4-4C3C-893E-2FD3F152879F}"/>
              </a:ext>
            </a:extLst>
          </p:cNvPr>
          <p:cNvSpPr>
            <a:spLocks noGrp="1"/>
          </p:cNvSpPr>
          <p:nvPr>
            <p:ph type="title"/>
          </p:nvPr>
        </p:nvSpPr>
        <p:spPr>
          <a:xfrm>
            <a:off x="479424" y="484822"/>
            <a:ext cx="11231879" cy="734011"/>
          </a:xfrm>
        </p:spPr>
        <p:txBody>
          <a:bodyPr/>
          <a:lstStyle>
            <a:lvl1pPr>
              <a:defRPr/>
            </a:lvl1pPr>
          </a:lstStyle>
          <a:p>
            <a:r>
              <a:rPr lang="en-US"/>
              <a:t>Click to edit Master title style</a:t>
            </a:r>
            <a:endParaRPr lang="en-AU"/>
          </a:p>
        </p:txBody>
      </p:sp>
    </p:spTree>
    <p:extLst>
      <p:ext uri="{BB962C8B-B14F-4D97-AF65-F5344CB8AC3E}">
        <p14:creationId xmlns:p14="http://schemas.microsoft.com/office/powerpoint/2010/main" val="38738105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3"/>
            <a:ext cx="8572500" cy="4273823"/>
          </a:xfrm>
        </p:spPr>
        <p:txBody>
          <a:bodyPr/>
          <a:lstStyle>
            <a:lvl1pPr>
              <a:spcBef>
                <a:spcPts val="1200"/>
              </a:spcBef>
              <a:defRPr/>
            </a:lvl1pPr>
            <a:lvl3pPr marL="514184" indent="-230113">
              <a:buFont typeface="Graphik" panose="020B0503030202060203" pitchFamily="34" charset="0"/>
              <a:buChar char="–"/>
              <a:defRPr/>
            </a:lvl3pPr>
            <a:lvl5pPr marL="856972" indent="-177743">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E493F513-B19F-6A4E-9FCE-E67872E87C4E}"/>
              </a:ext>
            </a:extLst>
          </p:cNvPr>
          <p:cNvSpPr>
            <a:spLocks noGrp="1"/>
          </p:cNvSpPr>
          <p:nvPr>
            <p:ph type="sldNum" sz="quarter" idx="4"/>
          </p:nvPr>
        </p:nvSpPr>
        <p:spPr>
          <a:xfrm>
            <a:off x="8427722" y="6499226"/>
            <a:ext cx="304799" cy="206375"/>
          </a:xfrm>
          <a:prstGeom prst="rect">
            <a:avLst/>
          </a:prstGeom>
        </p:spPr>
        <p:txBody>
          <a:bodyPr vert="horz" lIns="0" tIns="0" rIns="0" bIns="0" rtlCol="0" anchor="b" anchorCtr="0"/>
          <a:lstStyle>
            <a:lvl1pPr algn="r">
              <a:defRPr sz="1000" b="1" i="0">
                <a:solidFill>
                  <a:schemeClr val="bg1">
                    <a:lumMod val="65000"/>
                  </a:schemeClr>
                </a:solidFill>
                <a:latin typeface="Graphik" panose="020B0503030202060203" pitchFamily="34" charset="77"/>
              </a:defRPr>
            </a:lvl1pPr>
          </a:lstStyle>
          <a:p>
            <a:fld id="{4F9AC08D-23A9-440E-BCB9-AA1E9877CC38}" type="slidenum">
              <a:rPr lang="en-US" smtClean="0"/>
              <a:pPr/>
              <a:t>‹#›</a:t>
            </a:fld>
            <a:endParaRPr lang="en-US"/>
          </a:p>
        </p:txBody>
      </p:sp>
      <p:sp>
        <p:nvSpPr>
          <p:cNvPr id="8" name="Footer Placeholder 4">
            <a:extLst>
              <a:ext uri="{FF2B5EF4-FFF2-40B4-BE49-F238E27FC236}">
                <a16:creationId xmlns:a16="http://schemas.microsoft.com/office/drawing/2014/main" id="{EF7FDE48-BE2A-7F4F-92EF-013A9256110D}"/>
              </a:ext>
            </a:extLst>
          </p:cNvPr>
          <p:cNvSpPr>
            <a:spLocks noGrp="1"/>
          </p:cNvSpPr>
          <p:nvPr>
            <p:ph type="ftr" sz="quarter" idx="3"/>
          </p:nvPr>
        </p:nvSpPr>
        <p:spPr>
          <a:xfrm>
            <a:off x="8806184" y="6499227"/>
            <a:ext cx="3055618"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 Copyright © 2020 Accenture. All rights reserved.</a:t>
            </a:r>
          </a:p>
        </p:txBody>
      </p:sp>
    </p:spTree>
    <p:extLst>
      <p:ext uri="{BB962C8B-B14F-4D97-AF65-F5344CB8AC3E}">
        <p14:creationId xmlns:p14="http://schemas.microsoft.com/office/powerpoint/2010/main" val="110414461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503869" y="1620000"/>
            <a:ext cx="11183565" cy="4716000"/>
          </a:xfrm>
        </p:spPr>
        <p:txBody>
          <a:bodyPr/>
          <a:lstStyle>
            <a:lvl1pPr>
              <a:defRPr/>
            </a:lvl1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3" name="Title"/>
          <p:cNvSpPr>
            <a:spLocks noGrp="1"/>
          </p:cNvSpPr>
          <p:nvPr>
            <p:ph type="title"/>
          </p:nvPr>
        </p:nvSpPr>
        <p:spPr>
          <a:xfrm>
            <a:off x="503870" y="504000"/>
            <a:ext cx="11183564" cy="369332"/>
          </a:xfrm>
        </p:spPr>
        <p:txBody>
          <a:bodyPr/>
          <a:lstStyle/>
          <a:p>
            <a:r>
              <a:rPr lang="en-US" noProof="0"/>
              <a:t>Click to edit Master title style</a:t>
            </a:r>
            <a:endParaRPr lang="en-US"/>
          </a:p>
        </p:txBody>
      </p:sp>
    </p:spTree>
    <p:extLst>
      <p:ext uri="{BB962C8B-B14F-4D97-AF65-F5344CB8AC3E}">
        <p14:creationId xmlns:p14="http://schemas.microsoft.com/office/powerpoint/2010/main" val="163398771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0">
                <a:solidFill>
                  <a:schemeClr val="bg1"/>
                </a:solidFill>
                <a:latin typeface="Graphik"/>
                <a:cs typeface="Graphik"/>
              </a:defRPr>
            </a:lvl1pPr>
          </a:lstStyle>
          <a:p>
            <a:endParaRPr/>
          </a:p>
        </p:txBody>
      </p:sp>
      <p:sp>
        <p:nvSpPr>
          <p:cNvPr id="3" name="Holder 3"/>
          <p:cNvSpPr>
            <a:spLocks noGrp="1"/>
          </p:cNvSpPr>
          <p:nvPr>
            <p:ph sz="half" idx="2"/>
          </p:nvPr>
        </p:nvSpPr>
        <p:spPr>
          <a:xfrm>
            <a:off x="649053" y="1420718"/>
            <a:ext cx="5240778" cy="246221"/>
          </a:xfrm>
          <a:prstGeom prst="rect">
            <a:avLst/>
          </a:prstGeom>
        </p:spPr>
        <p:txBody>
          <a:bodyPr wrap="square" lIns="0" tIns="0" rIns="0" bIns="0">
            <a:spAutoFit/>
          </a:bodyPr>
          <a:lstStyle>
            <a:lvl1pPr>
              <a:defRPr sz="1600" b="1" i="0">
                <a:solidFill>
                  <a:schemeClr val="tx1"/>
                </a:solidFill>
                <a:latin typeface="Graphik Semibold"/>
                <a:cs typeface="Graphik Semibold"/>
              </a:defRPr>
            </a:lvl1pPr>
          </a:lstStyle>
          <a:p>
            <a:endParaRPr/>
          </a:p>
        </p:txBody>
      </p:sp>
      <p:sp>
        <p:nvSpPr>
          <p:cNvPr id="4" name="Holder 4"/>
          <p:cNvSpPr>
            <a:spLocks noGrp="1"/>
          </p:cNvSpPr>
          <p:nvPr>
            <p:ph sz="half" idx="3"/>
          </p:nvPr>
        </p:nvSpPr>
        <p:spPr>
          <a:xfrm>
            <a:off x="6585780" y="1785773"/>
            <a:ext cx="5130694" cy="215444"/>
          </a:xfrm>
          <a:prstGeom prst="rect">
            <a:avLst/>
          </a:prstGeom>
        </p:spPr>
        <p:txBody>
          <a:bodyPr wrap="square" lIns="0" tIns="0" rIns="0" bIns="0">
            <a:spAutoFit/>
          </a:bodyPr>
          <a:lstStyle>
            <a:lvl1pPr>
              <a:defRPr sz="1400" b="1" i="0">
                <a:solidFill>
                  <a:schemeClr val="bg1"/>
                </a:solidFill>
                <a:latin typeface="Graphik"/>
                <a:cs typeface="Graphik"/>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5/13/2025</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Graphik"/>
                <a:cs typeface="Graphik"/>
              </a:defRPr>
            </a:lvl1pPr>
          </a:lstStyle>
          <a:p>
            <a:pPr marL="38089">
              <a:lnSpc>
                <a:spcPts val="1125"/>
              </a:lnSpc>
              <a:tabLst>
                <a:tab pos="325657" algn="l"/>
              </a:tabLst>
            </a:pPr>
            <a:fld id="{81D60167-4931-47E6-BA6A-407CBD079E47}" type="slidenum">
              <a:rPr lang="en-GB" b="0" smtClean="0"/>
              <a:pPr marL="38089">
                <a:lnSpc>
                  <a:spcPts val="1125"/>
                </a:lnSpc>
                <a:tabLst>
                  <a:tab pos="325657" algn="l"/>
                </a:tabLst>
              </a:pPr>
              <a:t>‹#›</a:t>
            </a:fld>
            <a:r>
              <a:rPr lang="en-GB" b="0"/>
              <a:t>	</a:t>
            </a:r>
            <a:r>
              <a:rPr lang="en-GB"/>
              <a:t>The</a:t>
            </a:r>
            <a:r>
              <a:rPr lang="en-GB" spc="-5"/>
              <a:t> future </a:t>
            </a:r>
            <a:r>
              <a:rPr lang="en-GB"/>
              <a:t>of</a:t>
            </a:r>
            <a:r>
              <a:rPr lang="en-GB" spc="-5"/>
              <a:t> </a:t>
            </a:r>
            <a:r>
              <a:rPr lang="en-GB" spc="-10"/>
              <a:t>workforce</a:t>
            </a:r>
            <a:r>
              <a:rPr lang="en-GB" spc="-5"/>
              <a:t> </a:t>
            </a:r>
            <a:r>
              <a:rPr lang="en-GB"/>
              <a:t>management</a:t>
            </a:r>
            <a:r>
              <a:rPr lang="en-GB" spc="-5"/>
              <a:t> </a:t>
            </a:r>
            <a:r>
              <a:rPr lang="en-GB" spc="-10"/>
              <a:t>for</a:t>
            </a:r>
            <a:r>
              <a:rPr lang="en-GB" spc="-5"/>
              <a:t> </a:t>
            </a:r>
            <a:r>
              <a:rPr lang="en-GB"/>
              <a:t>utilities</a:t>
            </a:r>
          </a:p>
        </p:txBody>
      </p:sp>
    </p:spTree>
    <p:extLst>
      <p:ext uri="{BB962C8B-B14F-4D97-AF65-F5344CB8AC3E}">
        <p14:creationId xmlns:p14="http://schemas.microsoft.com/office/powerpoint/2010/main" val="114892503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Divider: 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B93E41-8D23-489C-B778-5A037926A68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C602619-D40A-4084-AADF-1AFCD89D8E23}"/>
              </a:ext>
            </a:extLst>
          </p:cNvPr>
          <p:cNvPicPr>
            <a:picLocks noChangeAspect="1"/>
          </p:cNvPicPr>
          <p:nvPr userDrawn="1"/>
        </p:nvPicPr>
        <p:blipFill>
          <a:blip r:embed="rId2"/>
          <a:stretch>
            <a:fillRect/>
          </a:stretch>
        </p:blipFill>
        <p:spPr>
          <a:xfrm>
            <a:off x="0" y="1506626"/>
            <a:ext cx="12192000" cy="5008474"/>
          </a:xfrm>
          <a:prstGeom prst="rect">
            <a:avLst/>
          </a:prstGeom>
        </p:spPr>
      </p:pic>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solidFill>
                  <a:schemeClr val="bg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80000"/>
              </a:lnSpc>
              <a:spcAft>
                <a:spcPts val="600"/>
              </a:spcAft>
              <a:defRPr sz="4000" b="0" spc="-150" baseline="0">
                <a:solidFill>
                  <a:schemeClr val="bg1"/>
                </a:solidFill>
                <a:latin typeface="+mj-lt"/>
              </a:defRPr>
            </a:lvl1pPr>
            <a:lvl2pPr marL="0" indent="0">
              <a:lnSpc>
                <a:spcPct val="100000"/>
              </a:lnSpc>
              <a:spcAft>
                <a:spcPts val="600"/>
              </a:spcAft>
              <a:buFontTx/>
              <a:buNone/>
              <a:defRPr sz="2800" b="0" cap="none" baseline="0">
                <a:solidFill>
                  <a:schemeClr val="bg1"/>
                </a:solidFill>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a:t>First level</a:t>
            </a:r>
          </a:p>
          <a:p>
            <a:pPr lvl="1"/>
            <a:r>
              <a:rPr lang="en-US"/>
              <a:t>Second level</a:t>
            </a:r>
          </a:p>
        </p:txBody>
      </p:sp>
      <p:sp>
        <p:nvSpPr>
          <p:cNvPr id="9" name="TextBox 8">
            <a:extLst>
              <a:ext uri="{FF2B5EF4-FFF2-40B4-BE49-F238E27FC236}">
                <a16:creationId xmlns:a16="http://schemas.microsoft.com/office/drawing/2014/main" id="{2952E309-8B58-4034-BF17-B1ED4AE98D0F}"/>
              </a:ext>
            </a:extLst>
          </p:cNvPr>
          <p:cNvSpPr txBox="1"/>
          <p:nvPr userDrawn="1"/>
        </p:nvSpPr>
        <p:spPr>
          <a:xfrm>
            <a:off x="10820400" y="6522168"/>
            <a:ext cx="990601" cy="203216"/>
          </a:xfrm>
          <a:prstGeom prst="rect">
            <a:avLst/>
          </a:prstGeom>
        </p:spPr>
        <p:txBody>
          <a:bodyPr vert="horz" lIns="0" tIns="0" rIns="0" bIns="0" rtlCol="0" anchor="b" anchorCtr="0"/>
          <a:lstStyle>
            <a:defPPr>
              <a:defRPr lang="en-US"/>
            </a:defPPr>
            <a:lvl1pPr algn="r">
              <a:defRPr sz="1000">
                <a:solidFill>
                  <a:schemeClr val="bg1">
                    <a:lumMod val="65000"/>
                  </a:schemeClr>
                </a:solidFill>
                <a:latin typeface="Arial" panose="020B0604020202020204" pitchFamily="34" charset="0"/>
                <a:cs typeface="Arial" panose="020B0604020202020204" pitchFamily="34" charset="0"/>
              </a:defRPr>
            </a:lvl1pPr>
          </a:lstStyle>
          <a:p>
            <a:pPr lvl="0"/>
            <a:fld id="{411B8808-21D5-4CC5-AB54-0CC6E1B0E7DA}" type="slidenum">
              <a:rPr lang="en-US" smtClean="0"/>
              <a:pPr lvl="0"/>
              <a:t>‹#›</a:t>
            </a:fld>
            <a:endParaRPr lang="en-US"/>
          </a:p>
        </p:txBody>
      </p:sp>
      <p:sp>
        <p:nvSpPr>
          <p:cNvPr id="10" name="TextBox 9">
            <a:extLst>
              <a:ext uri="{FF2B5EF4-FFF2-40B4-BE49-F238E27FC236}">
                <a16:creationId xmlns:a16="http://schemas.microsoft.com/office/drawing/2014/main" id="{2A263BCD-AD27-4FDF-ADCC-60980F9101EB}"/>
              </a:ext>
            </a:extLst>
          </p:cNvPr>
          <p:cNvSpPr txBox="1"/>
          <p:nvPr userDrawn="1"/>
        </p:nvSpPr>
        <p:spPr>
          <a:xfrm>
            <a:off x="381000" y="6581745"/>
            <a:ext cx="5715001" cy="200055"/>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bg1">
                    <a:lumMod val="65000"/>
                  </a:schemeClr>
                </a:solidFill>
                <a:latin typeface="Arial" panose="020B0604020202020204" pitchFamily="34" charset="0"/>
                <a:ea typeface="+mn-ea"/>
                <a:cs typeface="Arial" panose="020B0604020202020204" pitchFamily="34" charset="0"/>
              </a:rPr>
              <a:t>Copyright © 2020 Accenture. All rights reserved</a:t>
            </a:r>
          </a:p>
        </p:txBody>
      </p:sp>
    </p:spTree>
    <p:extLst>
      <p:ext uri="{BB962C8B-B14F-4D97-AF65-F5344CB8AC3E}">
        <p14:creationId xmlns:p14="http://schemas.microsoft.com/office/powerpoint/2010/main" val="315852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30357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13"/>
          <p:cNvSpPr>
            <a:spLocks noGrp="1"/>
          </p:cNvSpPr>
          <p:nvPr>
            <p:ph type="body" sz="quarter" idx="10" hasCustomPrompt="1"/>
          </p:nvPr>
        </p:nvSpPr>
        <p:spPr>
          <a:xfrm>
            <a:off x="503870" y="504761"/>
            <a:ext cx="10363200" cy="685800"/>
          </a:xfrm>
          <a:prstGeom prst="rect">
            <a:avLst/>
          </a:prstGeom>
        </p:spPr>
        <p:txBody>
          <a:bodyPr vert="horz" lIns="91440" tIns="0" rIns="0" bIns="0" rtlCol="0" anchor="t" anchorCtr="0">
            <a:noAutofit/>
          </a:bodyPr>
          <a:lstStyle>
            <a:lvl1pPr>
              <a:lnSpc>
                <a:spcPct val="100000"/>
              </a:lnSpc>
              <a:spcAft>
                <a:spcPts val="0"/>
              </a:spcAft>
              <a:defRPr lang="en-US" sz="2400" dirty="0">
                <a:solidFill>
                  <a:schemeClr val="tx1"/>
                </a:solidFill>
                <a:effectLst/>
                <a:latin typeface="Arial" panose="020B0604020202020204" pitchFamily="34" charset="0"/>
                <a:ea typeface="+mj-ea"/>
                <a:cs typeface="Arial" panose="020B0604020202020204" pitchFamily="34" charset="0"/>
              </a:defRPr>
            </a:lvl1pPr>
          </a:lstStyle>
          <a:p>
            <a:pPr lvl="0">
              <a:spcBef>
                <a:spcPct val="0"/>
              </a:spcBef>
            </a:pPr>
            <a:r>
              <a:rPr lang="en-US"/>
              <a:t>CLICK TO EDIT TITLE </a:t>
            </a:r>
          </a:p>
        </p:txBody>
      </p:sp>
    </p:spTree>
    <p:extLst>
      <p:ext uri="{BB962C8B-B14F-4D97-AF65-F5344CB8AC3E}">
        <p14:creationId xmlns:p14="http://schemas.microsoft.com/office/powerpoint/2010/main" val="210819421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5_Cover">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A2E1AFD-FB6E-4175-A691-6BF7EC6E79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056311"/>
            <a:ext cx="4952999" cy="2372689"/>
          </a:xfrm>
        </p:spPr>
        <p:txBody>
          <a:bodyPr anchor="ctr"/>
          <a:lstStyle>
            <a:lvl1pPr>
              <a:defRPr sz="5400">
                <a:solidFill>
                  <a:schemeClr val="bg1"/>
                </a:solidFill>
              </a:defRPr>
            </a:lvl1pPr>
          </a:lstStyle>
          <a:p>
            <a:r>
              <a:rPr lang="en-US"/>
              <a:t>Place quote or key message here 54pt</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536652"/>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361797"/>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13" name="Picture 12">
            <a:extLst>
              <a:ext uri="{FF2B5EF4-FFF2-40B4-BE49-F238E27FC236}">
                <a16:creationId xmlns:a16="http://schemas.microsoft.com/office/drawing/2014/main" id="{7C5B7305-73B6-E54B-8DBB-723177271C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45DBA0-C5F9-9247-A7F3-82A5DC0320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0338" y="546107"/>
            <a:ext cx="1041395" cy="275046"/>
          </a:xfrm>
          <a:prstGeom prst="rect">
            <a:avLst/>
          </a:prstGeom>
        </p:spPr>
      </p:pic>
      <p:sp>
        <p:nvSpPr>
          <p:cNvPr id="5" name="Footer Placeholder 3">
            <a:extLst>
              <a:ext uri="{FF2B5EF4-FFF2-40B4-BE49-F238E27FC236}">
                <a16:creationId xmlns:a16="http://schemas.microsoft.com/office/drawing/2014/main" id="{320E0B69-B8B0-B103-0C00-7515F48CDB78}"/>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2023 Accenture. All rights reserved.</a:t>
            </a:r>
            <a:endParaRPr lang="en-GB">
              <a:solidFill>
                <a:schemeClr val="bg1">
                  <a:alpha val="75000"/>
                </a:schemeClr>
              </a:solidFill>
              <a:latin typeface="Graphik"/>
            </a:endParaRPr>
          </a:p>
        </p:txBody>
      </p:sp>
      <p:sp>
        <p:nvSpPr>
          <p:cNvPr id="8" name="Footer Placeholder 3">
            <a:extLst>
              <a:ext uri="{FF2B5EF4-FFF2-40B4-BE49-F238E27FC236}">
                <a16:creationId xmlns:a16="http://schemas.microsoft.com/office/drawing/2014/main" id="{941FC6C7-4937-50B7-B3C9-D2DFE5237D92}"/>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algn="ctr" defTabSz="228600">
                <a:spcAft>
                  <a:spcPts val="1200"/>
                </a:spcAft>
                <a:defRPr/>
              </a:pPr>
              <a:t>‹#›</a:t>
            </a:fld>
            <a:endParaRPr lang="en-GB">
              <a:solidFill>
                <a:schemeClr val="bg1">
                  <a:alpha val="75000"/>
                </a:schemeClr>
              </a:solidFill>
              <a:latin typeface="Graphik"/>
            </a:endParaRPr>
          </a:p>
        </p:txBody>
      </p:sp>
    </p:spTree>
    <p:extLst>
      <p:ext uri="{BB962C8B-B14F-4D97-AF65-F5344CB8AC3E}">
        <p14:creationId xmlns:p14="http://schemas.microsoft.com/office/powerpoint/2010/main" val="1915381428"/>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pic>
        <p:nvPicPr>
          <p:cNvPr id="28" name="Picture 27" descr="Accenture Gradient Dark">
            <a:extLst>
              <a:ext uri="{FF2B5EF4-FFF2-40B4-BE49-F238E27FC236}">
                <a16:creationId xmlns:a16="http://schemas.microsoft.com/office/drawing/2014/main" id="{773DCF28-A95C-4A79-ADA8-62C25C9F73E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userDrawn="1">
            <p:ph type="title" hasCustomPrompt="1"/>
          </p:nvPr>
        </p:nvSpPr>
        <p:spPr>
          <a:xfrm>
            <a:off x="381003" y="468091"/>
            <a:ext cx="2519384" cy="769694"/>
          </a:xfrm>
        </p:spPr>
        <p:txBody>
          <a:bodyPr/>
          <a:lstStyle>
            <a:lvl1pPr>
              <a:defRPr>
                <a:solidFill>
                  <a:schemeClr val="bg1"/>
                </a:solidFill>
              </a:defRPr>
            </a:lvl1p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210052" y="21399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210052"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210052"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210052" y="3954624"/>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8476961" y="2139990"/>
            <a:ext cx="2953039" cy="485340"/>
          </a:xfrm>
          <a:ln>
            <a:noFill/>
          </a:ln>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8476961"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8476961"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8476961" y="3954625"/>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3669323"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3669323"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2</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3669323"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3</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3669323" y="395462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4</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7936232"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6</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7936232"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7</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7936232"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8</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7936232" y="3954625"/>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9</a:t>
            </a:r>
            <a:endParaRPr lang="en-US"/>
          </a:p>
        </p:txBody>
      </p:sp>
      <p:sp>
        <p:nvSpPr>
          <p:cNvPr id="74" name="Text Placeholder 17">
            <a:extLst>
              <a:ext uri="{FF2B5EF4-FFF2-40B4-BE49-F238E27FC236}">
                <a16:creationId xmlns:a16="http://schemas.microsoft.com/office/drawing/2014/main" id="{16BB16EF-B2ED-074F-AEE0-407EB336268E}"/>
              </a:ext>
            </a:extLst>
          </p:cNvPr>
          <p:cNvSpPr>
            <a:spLocks noGrp="1"/>
          </p:cNvSpPr>
          <p:nvPr>
            <p:ph type="body" sz="quarter" idx="58" hasCustomPrompt="1"/>
          </p:nvPr>
        </p:nvSpPr>
        <p:spPr>
          <a:xfrm>
            <a:off x="4210052" y="4556789"/>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5" name="Text Placeholder 17">
            <a:extLst>
              <a:ext uri="{FF2B5EF4-FFF2-40B4-BE49-F238E27FC236}">
                <a16:creationId xmlns:a16="http://schemas.microsoft.com/office/drawing/2014/main" id="{F1B4C8C6-DBB3-4D41-8994-EC8AADBFEFEB}"/>
              </a:ext>
            </a:extLst>
          </p:cNvPr>
          <p:cNvSpPr>
            <a:spLocks noGrp="1"/>
          </p:cNvSpPr>
          <p:nvPr>
            <p:ph type="body" sz="quarter" idx="59" hasCustomPrompt="1"/>
          </p:nvPr>
        </p:nvSpPr>
        <p:spPr>
          <a:xfrm>
            <a:off x="8476961" y="45567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6" name="Text Placeholder 17">
            <a:extLst>
              <a:ext uri="{FF2B5EF4-FFF2-40B4-BE49-F238E27FC236}">
                <a16:creationId xmlns:a16="http://schemas.microsoft.com/office/drawing/2014/main" id="{5FE8F150-8DD3-F246-ADCD-1C12276FBC79}"/>
              </a:ext>
            </a:extLst>
          </p:cNvPr>
          <p:cNvSpPr>
            <a:spLocks noGrp="1"/>
          </p:cNvSpPr>
          <p:nvPr>
            <p:ph type="body" sz="quarter" idx="60" hasCustomPrompt="1"/>
          </p:nvPr>
        </p:nvSpPr>
        <p:spPr>
          <a:xfrm>
            <a:off x="3669323" y="4556789"/>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5</a:t>
            </a:r>
            <a:endParaRPr lang="en-US"/>
          </a:p>
        </p:txBody>
      </p:sp>
      <p:sp>
        <p:nvSpPr>
          <p:cNvPr id="77" name="Text Placeholder 17">
            <a:extLst>
              <a:ext uri="{FF2B5EF4-FFF2-40B4-BE49-F238E27FC236}">
                <a16:creationId xmlns:a16="http://schemas.microsoft.com/office/drawing/2014/main" id="{2F3F8D59-1B72-0C46-A1A1-E13D8D979E8F}"/>
              </a:ext>
            </a:extLst>
          </p:cNvPr>
          <p:cNvSpPr>
            <a:spLocks noGrp="1"/>
          </p:cNvSpPr>
          <p:nvPr>
            <p:ph type="body" sz="quarter" idx="61" hasCustomPrompt="1"/>
          </p:nvPr>
        </p:nvSpPr>
        <p:spPr>
          <a:xfrm>
            <a:off x="7936232" y="45567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10</a:t>
            </a:r>
            <a:endParaRPr lang="en-US"/>
          </a:p>
        </p:txBody>
      </p:sp>
      <p:pic>
        <p:nvPicPr>
          <p:cNvPr id="37" name="Picture 36">
            <a:extLst>
              <a:ext uri="{FF2B5EF4-FFF2-40B4-BE49-F238E27FC236}">
                <a16:creationId xmlns:a16="http://schemas.microsoft.com/office/drawing/2014/main" id="{A7A71381-B8F0-4948-B471-5F1F45C043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3" name="Footer Placeholder 3">
            <a:extLst>
              <a:ext uri="{FF2B5EF4-FFF2-40B4-BE49-F238E27FC236}">
                <a16:creationId xmlns:a16="http://schemas.microsoft.com/office/drawing/2014/main" id="{3D9F6DD6-EBD3-D195-3B86-74E33984B2CE}"/>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2023 Accenture. All rights reserved.</a:t>
            </a:r>
            <a:endParaRPr lang="en-GB">
              <a:solidFill>
                <a:schemeClr val="bg1">
                  <a:alpha val="75000"/>
                </a:schemeClr>
              </a:solidFill>
              <a:latin typeface="Graphik"/>
            </a:endParaRPr>
          </a:p>
        </p:txBody>
      </p:sp>
      <p:sp>
        <p:nvSpPr>
          <p:cNvPr id="4" name="Footer Placeholder 3">
            <a:extLst>
              <a:ext uri="{FF2B5EF4-FFF2-40B4-BE49-F238E27FC236}">
                <a16:creationId xmlns:a16="http://schemas.microsoft.com/office/drawing/2014/main" id="{72E5FAFF-0A98-D67E-B789-746DBFD7C563}"/>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algn="ctr" defTabSz="228600">
                <a:spcAft>
                  <a:spcPts val="1200"/>
                </a:spcAft>
                <a:defRPr/>
              </a:pPr>
              <a:t>‹#›</a:t>
            </a:fld>
            <a:endParaRPr lang="en-GB">
              <a:solidFill>
                <a:schemeClr val="bg1">
                  <a:alpha val="75000"/>
                </a:schemeClr>
              </a:solidFill>
              <a:latin typeface="Graphik"/>
            </a:endParaRPr>
          </a:p>
        </p:txBody>
      </p:sp>
    </p:spTree>
    <p:extLst>
      <p:ext uri="{BB962C8B-B14F-4D97-AF65-F5344CB8AC3E}">
        <p14:creationId xmlns:p14="http://schemas.microsoft.com/office/powerpoint/2010/main" val="883248369"/>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bg1"/>
        </a:solidFill>
        <a:effectLst/>
      </p:bgPr>
    </p:bg>
    <p:spTree>
      <p:nvGrpSpPr>
        <p:cNvPr id="1" name=""/>
        <p:cNvGrpSpPr/>
        <p:nvPr/>
      </p:nvGrpSpPr>
      <p:grpSpPr>
        <a:xfrm>
          <a:off x="0" y="0"/>
          <a:ext cx="0" cy="0"/>
          <a:chOff x="0" y="0"/>
          <a:chExt cx="0" cy="0"/>
        </a:xfrm>
      </p:grpSpPr>
      <p:pic>
        <p:nvPicPr>
          <p:cNvPr id="8" name="Picture 7" descr="Accenture Gradient Dark">
            <a:extLst>
              <a:ext uri="{FF2B5EF4-FFF2-40B4-BE49-F238E27FC236}">
                <a16:creationId xmlns:a16="http://schemas.microsoft.com/office/drawing/2014/main" id="{758B6C79-7757-4B19-851D-F82A695B2CF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048D8017-B7E3-CA41-9888-AE20019276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3" name="Footer Placeholder 3">
            <a:extLst>
              <a:ext uri="{FF2B5EF4-FFF2-40B4-BE49-F238E27FC236}">
                <a16:creationId xmlns:a16="http://schemas.microsoft.com/office/drawing/2014/main" id="{FA59E9B1-7CCA-B35E-2692-E0E6B9F14C6B}"/>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tx1"/>
                </a:solidFill>
              </a:rPr>
              <a:t>Copyright © 2023 Accenture. All rights reserved.</a:t>
            </a:r>
            <a:endParaRPr lang="en-GB">
              <a:solidFill>
                <a:schemeClr val="tx1"/>
              </a:solidFill>
              <a:latin typeface="Graphik"/>
            </a:endParaRPr>
          </a:p>
        </p:txBody>
      </p:sp>
      <p:sp>
        <p:nvSpPr>
          <p:cNvPr id="6" name="Footer Placeholder 3">
            <a:extLst>
              <a:ext uri="{FF2B5EF4-FFF2-40B4-BE49-F238E27FC236}">
                <a16:creationId xmlns:a16="http://schemas.microsoft.com/office/drawing/2014/main" id="{AC7C7BF5-D7C2-1D50-E9C6-11549E898A75}"/>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chemeClr val="tx1"/>
                </a:solidFill>
                <a:effectLst/>
                <a:uLnTx/>
                <a:uFillTx/>
                <a:latin typeface="Graphik"/>
                <a:ea typeface="+mn-ea"/>
                <a:cs typeface="+mn-cs"/>
              </a:rPr>
              <a:pPr algn="ctr" defTabSz="228600">
                <a:spcAft>
                  <a:spcPts val="1200"/>
                </a:spcAft>
                <a:defRPr/>
              </a:pPr>
              <a:t>‹#›</a:t>
            </a:fld>
            <a:endParaRPr lang="en-GB">
              <a:solidFill>
                <a:schemeClr val="tx1"/>
              </a:solidFill>
              <a:latin typeface="Graphik"/>
            </a:endParaRPr>
          </a:p>
        </p:txBody>
      </p:sp>
    </p:spTree>
    <p:extLst>
      <p:ext uri="{BB962C8B-B14F-4D97-AF65-F5344CB8AC3E}">
        <p14:creationId xmlns:p14="http://schemas.microsoft.com/office/powerpoint/2010/main" val="277301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736994"/>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Tree>
    <p:extLst>
      <p:ext uri="{BB962C8B-B14F-4D97-AF65-F5344CB8AC3E}">
        <p14:creationId xmlns:p14="http://schemas.microsoft.com/office/powerpoint/2010/main" val="2889338696"/>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332210"/>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1_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BC9B394-FB67-8141-B554-7780B31F1B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3" name="Footer Placeholder 3">
            <a:extLst>
              <a:ext uri="{FF2B5EF4-FFF2-40B4-BE49-F238E27FC236}">
                <a16:creationId xmlns:a16="http://schemas.microsoft.com/office/drawing/2014/main" id="{964A094A-2933-3FBC-10A2-C8A7B9643EBF}"/>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tx1"/>
                </a:solidFill>
              </a:rPr>
              <a:t>Copyright © 2023 Accenture. All rights reserved.</a:t>
            </a:r>
            <a:endParaRPr lang="en-GB">
              <a:solidFill>
                <a:schemeClr val="tx1"/>
              </a:solidFill>
              <a:latin typeface="Graphik"/>
            </a:endParaRPr>
          </a:p>
        </p:txBody>
      </p:sp>
      <p:sp>
        <p:nvSpPr>
          <p:cNvPr id="6" name="Footer Placeholder 3">
            <a:extLst>
              <a:ext uri="{FF2B5EF4-FFF2-40B4-BE49-F238E27FC236}">
                <a16:creationId xmlns:a16="http://schemas.microsoft.com/office/drawing/2014/main" id="{5F983276-2E33-CDCA-6B3A-972B2CF0E5DB}"/>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chemeClr val="tx1"/>
                </a:solidFill>
                <a:effectLst/>
                <a:uLnTx/>
                <a:uFillTx/>
                <a:latin typeface="Graphik"/>
                <a:ea typeface="+mn-ea"/>
                <a:cs typeface="+mn-cs"/>
              </a:rPr>
              <a:pPr algn="ctr" defTabSz="228600">
                <a:spcAft>
                  <a:spcPts val="1200"/>
                </a:spcAft>
                <a:defRPr/>
              </a:pPr>
              <a:t>‹#›</a:t>
            </a:fld>
            <a:endParaRPr lang="en-GB">
              <a:solidFill>
                <a:schemeClr val="tx1"/>
              </a:solidFill>
              <a:latin typeface="Graphik"/>
            </a:endParaRPr>
          </a:p>
        </p:txBody>
      </p:sp>
    </p:spTree>
    <p:extLst>
      <p:ext uri="{BB962C8B-B14F-4D97-AF65-F5344CB8AC3E}">
        <p14:creationId xmlns:p14="http://schemas.microsoft.com/office/powerpoint/2010/main" val="32896025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2_Key Message Gradient Dark 1">
    <p:bg>
      <p:bgPr>
        <a:solidFill>
          <a:schemeClr val="accent3"/>
        </a:solidFill>
        <a:effectLst/>
      </p:bgPr>
    </p:bg>
    <p:spTree>
      <p:nvGrpSpPr>
        <p:cNvPr id="1" name=""/>
        <p:cNvGrpSpPr/>
        <p:nvPr/>
      </p:nvGrpSpPr>
      <p:grpSpPr>
        <a:xfrm>
          <a:off x="0" y="0"/>
          <a:ext cx="0" cy="0"/>
          <a:chOff x="0" y="0"/>
          <a:chExt cx="0" cy="0"/>
        </a:xfrm>
      </p:grpSpPr>
      <p:sp>
        <p:nvSpPr>
          <p:cNvPr id="9" name="Picture Placeholder 18">
            <a:extLst>
              <a:ext uri="{FF2B5EF4-FFF2-40B4-BE49-F238E27FC236}">
                <a16:creationId xmlns:a16="http://schemas.microsoft.com/office/drawing/2014/main" id="{7FC5FEB9-9367-0846-9D48-AC4277EAB73F}"/>
              </a:ext>
            </a:extLst>
          </p:cNvPr>
          <p:cNvSpPr>
            <a:spLocks noGrp="1"/>
          </p:cNvSpPr>
          <p:nvPr>
            <p:ph type="pic" sz="quarter" idx="13" hasCustomPrompt="1"/>
          </p:nvPr>
        </p:nvSpPr>
        <p:spPr bwMode="gray">
          <a:xfrm>
            <a:off x="0" y="0"/>
            <a:ext cx="12191999" cy="6858000"/>
          </a:xfrm>
          <a:solidFill>
            <a:schemeClr val="tx1">
              <a:lumMod val="9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Thank You</a:t>
            </a: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a:xfrm>
            <a:off x="11484746" y="6490025"/>
            <a:ext cx="326254" cy="20116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CF1FA7B5-DDAD-0D43-B274-37EA7C8662F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0" name="Picture 9">
            <a:extLst>
              <a:ext uri="{FF2B5EF4-FFF2-40B4-BE49-F238E27FC236}">
                <a16:creationId xmlns:a16="http://schemas.microsoft.com/office/drawing/2014/main" id="{B0BEAF51-9447-ED47-A64F-DDFEB8A1B8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185954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lvl1pPr>
              <a:defRPr sz="3600"/>
            </a:lvl1pPr>
          </a:lstStyle>
          <a:p>
            <a:r>
              <a:rPr lang="en-US"/>
              <a:t>Click to edit Master title style</a:t>
            </a:r>
            <a:endParaRPr lang="en-GB"/>
          </a:p>
        </p:txBody>
      </p:sp>
    </p:spTree>
    <p:extLst>
      <p:ext uri="{BB962C8B-B14F-4D97-AF65-F5344CB8AC3E}">
        <p14:creationId xmlns:p14="http://schemas.microsoft.com/office/powerpoint/2010/main" val="2072191197"/>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428807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 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8027F-C77C-4A95-B25E-7770FDC489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63155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Long Headline Only">
    <p:spTree>
      <p:nvGrpSpPr>
        <p:cNvPr id="1" name=""/>
        <p:cNvGrpSpPr/>
        <p:nvPr/>
      </p:nvGrpSpPr>
      <p:grpSpPr>
        <a:xfrm>
          <a:off x="0" y="0"/>
          <a:ext cx="0" cy="0"/>
          <a:chOff x="0" y="0"/>
          <a:chExt cx="0" cy="0"/>
        </a:xfrm>
      </p:grpSpPr>
      <p:sp>
        <p:nvSpPr>
          <p:cNvPr id="11" name="Title 10"/>
          <p:cNvSpPr>
            <a:spLocks noGrp="1"/>
          </p:cNvSpPr>
          <p:nvPr>
            <p:ph type="title"/>
          </p:nvPr>
        </p:nvSpPr>
        <p:spPr/>
        <p:txBody>
          <a:bodyPr vert="horz" lIns="0" tIns="0" rIns="0" bIns="0" rtlCol="0" anchor="t">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88630214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p:nvSpPr>
        <p:spPr bwMode="black">
          <a:xfrm>
            <a:off x="5779386" y="914400"/>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4">
            <a:extLst>
              <a:ext uri="{FF2B5EF4-FFF2-40B4-BE49-F238E27FC236}">
                <a16:creationId xmlns:a16="http://schemas.microsoft.com/office/drawing/2014/main" id="{5BBEA396-F579-4D36-B534-FCCD21A4EF02}"/>
              </a:ext>
            </a:extLst>
          </p:cNvPr>
          <p:cNvGrpSpPr>
            <a:grpSpLocks noChangeAspect="1"/>
          </p:cNvGrpSpPr>
          <p:nvPr/>
        </p:nvGrpSpPr>
        <p:grpSpPr bwMode="auto">
          <a:xfrm>
            <a:off x="4678680" y="5937906"/>
            <a:ext cx="2834640" cy="272789"/>
            <a:chOff x="3291" y="2582"/>
            <a:chExt cx="1912" cy="184"/>
          </a:xfrm>
          <a:solidFill>
            <a:schemeClr val="tx1"/>
          </a:solidFill>
        </p:grpSpPr>
        <p:sp>
          <p:nvSpPr>
            <p:cNvPr id="8" name="Freeform 5">
              <a:extLst>
                <a:ext uri="{FF2B5EF4-FFF2-40B4-BE49-F238E27FC236}">
                  <a16:creationId xmlns:a16="http://schemas.microsoft.com/office/drawing/2014/main" id="{9756C4A0-8412-40CF-A58C-5E45CC33792B}"/>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F78DA17-EDAA-4F9B-B139-A55F9FE3E363}"/>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4946181"/>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798">
          <p15:clr>
            <a:srgbClr val="C35EA4"/>
          </p15:clr>
        </p15:guide>
        <p15:guide id="2" pos="3840">
          <p15:clr>
            <a:srgbClr val="C35EA4"/>
          </p15:clr>
        </p15:guide>
        <p15:guide id="3" orient="horz" pos="3880">
          <p15:clr>
            <a:srgbClr val="C35EA4"/>
          </p15:clr>
        </p15:guide>
        <p15:guide id="4" orient="horz" pos="2162">
          <p15:clr>
            <a:srgbClr val="C35E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p:nvGrpSpPr>
        <p:grpSpPr bwMode="black">
          <a:xfrm>
            <a:off x="5154167" y="1005840"/>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4">
            <a:extLst>
              <a:ext uri="{FF2B5EF4-FFF2-40B4-BE49-F238E27FC236}">
                <a16:creationId xmlns:a16="http://schemas.microsoft.com/office/drawing/2014/main" id="{F60AC0DD-E782-4EB2-B3ED-5D0C07D2EF6E}"/>
              </a:ext>
            </a:extLst>
          </p:cNvPr>
          <p:cNvGrpSpPr>
            <a:grpSpLocks noChangeAspect="1"/>
          </p:cNvGrpSpPr>
          <p:nvPr/>
        </p:nvGrpSpPr>
        <p:grpSpPr bwMode="auto">
          <a:xfrm>
            <a:off x="4678680" y="5937906"/>
            <a:ext cx="2834640" cy="272789"/>
            <a:chOff x="3291" y="2582"/>
            <a:chExt cx="1912" cy="184"/>
          </a:xfrm>
          <a:solidFill>
            <a:schemeClr val="tx1"/>
          </a:solidFill>
        </p:grpSpPr>
        <p:sp>
          <p:nvSpPr>
            <p:cNvPr id="17" name="Freeform 5">
              <a:extLst>
                <a:ext uri="{FF2B5EF4-FFF2-40B4-BE49-F238E27FC236}">
                  <a16:creationId xmlns:a16="http://schemas.microsoft.com/office/drawing/2014/main" id="{42F468BE-7F23-4582-A629-51D9D6574BB2}"/>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E7EE4EEF-2F80-4ADB-AAD7-418C30D931C9}"/>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8993070"/>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3880">
          <p15:clr>
            <a:srgbClr val="C35EA4"/>
          </p15:clr>
        </p15:guide>
        <p15:guide id="2" pos="3840">
          <p15:clr>
            <a:srgbClr val="C35EA4"/>
          </p15:clr>
        </p15:guide>
        <p15:guide id="3" orient="horz" pos="2160">
          <p15:clr>
            <a:srgbClr val="C35EA4"/>
          </p15:clr>
        </p15:guide>
        <p15:guide id="4" orient="horz" pos="947">
          <p15:clr>
            <a:srgbClr val="C35E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964005928"/>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2160">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8" name="GTS_WH" descr="Accenture Greater Than symbol in white">
            <a:extLst>
              <a:ext uri="{FF2B5EF4-FFF2-40B4-BE49-F238E27FC236}">
                <a16:creationId xmlns:a16="http://schemas.microsoft.com/office/drawing/2014/main" id="{E96B644F-A9C2-401B-8562-DC3B10FB5CFA}"/>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2" name="Group 4">
            <a:extLst>
              <a:ext uri="{FF2B5EF4-FFF2-40B4-BE49-F238E27FC236}">
                <a16:creationId xmlns:a16="http://schemas.microsoft.com/office/drawing/2014/main" id="{BCF38080-0B22-4073-A881-34B6ECE8DD2A}"/>
              </a:ext>
            </a:extLst>
          </p:cNvPr>
          <p:cNvGrpSpPr>
            <a:grpSpLocks noChangeAspect="1"/>
          </p:cNvGrpSpPr>
          <p:nvPr/>
        </p:nvGrpSpPr>
        <p:grpSpPr bwMode="auto">
          <a:xfrm>
            <a:off x="382636" y="6089904"/>
            <a:ext cx="2834640" cy="272789"/>
            <a:chOff x="3291" y="2582"/>
            <a:chExt cx="1912" cy="184"/>
          </a:xfrm>
          <a:solidFill>
            <a:schemeClr val="tx1"/>
          </a:solidFill>
        </p:grpSpPr>
        <p:sp>
          <p:nvSpPr>
            <p:cNvPr id="14" name="Freeform 5">
              <a:extLst>
                <a:ext uri="{FF2B5EF4-FFF2-40B4-BE49-F238E27FC236}">
                  <a16:creationId xmlns:a16="http://schemas.microsoft.com/office/drawing/2014/main" id="{9B99D8A1-848B-4127-8A59-6BC22525A417}"/>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CBB5986-D979-43F3-BD26-1B0AFBE606CD}"/>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9614209"/>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2160">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Title: Black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EDCDE1A5-7B8C-446C-B047-DEF343C830D4}" type="datetime2">
              <a:rPr lang="en-US" smtClean="0"/>
              <a:t>Tuesday, May 13,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p:nvGrpSpPr>
        <p:grpSpPr bwMode="black">
          <a:xfrm>
            <a:off x="9926898" y="381000"/>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4">
            <a:extLst>
              <a:ext uri="{FF2B5EF4-FFF2-40B4-BE49-F238E27FC236}">
                <a16:creationId xmlns:a16="http://schemas.microsoft.com/office/drawing/2014/main" id="{B8CF1336-5E21-4602-895B-E662859208FA}"/>
              </a:ext>
            </a:extLst>
          </p:cNvPr>
          <p:cNvGrpSpPr>
            <a:grpSpLocks noChangeAspect="1"/>
          </p:cNvGrpSpPr>
          <p:nvPr/>
        </p:nvGrpSpPr>
        <p:grpSpPr bwMode="auto">
          <a:xfrm>
            <a:off x="8979408" y="6089904"/>
            <a:ext cx="2834640" cy="272789"/>
            <a:chOff x="3291" y="2582"/>
            <a:chExt cx="1912" cy="184"/>
          </a:xfrm>
          <a:solidFill>
            <a:schemeClr val="tx1"/>
          </a:solidFill>
        </p:grpSpPr>
        <p:sp>
          <p:nvSpPr>
            <p:cNvPr id="19" name="Freeform 5">
              <a:extLst>
                <a:ext uri="{FF2B5EF4-FFF2-40B4-BE49-F238E27FC236}">
                  <a16:creationId xmlns:a16="http://schemas.microsoft.com/office/drawing/2014/main" id="{F8DF2FFC-1F1E-4E53-8BDD-227E1E7750FA}"/>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5DB7CAF5-D5C5-43D1-8339-FDEC2661F716}"/>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9777295"/>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Title: Black2+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Tuesday, May 13, 2025</a:t>
            </a:fld>
            <a:endParaRPr 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 name="Group 4">
            <a:extLst>
              <a:ext uri="{FF2B5EF4-FFF2-40B4-BE49-F238E27FC236}">
                <a16:creationId xmlns:a16="http://schemas.microsoft.com/office/drawing/2014/main" id="{C2C8B790-2753-43CC-B7E3-3B208F3A7CEC}"/>
              </a:ext>
            </a:extLst>
          </p:cNvPr>
          <p:cNvGrpSpPr>
            <a:grpSpLocks noChangeAspect="1"/>
          </p:cNvGrpSpPr>
          <p:nvPr/>
        </p:nvGrpSpPr>
        <p:grpSpPr bwMode="auto">
          <a:xfrm>
            <a:off x="382636" y="6089904"/>
            <a:ext cx="2834640" cy="272789"/>
            <a:chOff x="3291" y="2582"/>
            <a:chExt cx="1912" cy="184"/>
          </a:xfrm>
          <a:solidFill>
            <a:schemeClr val="tx1"/>
          </a:solidFill>
        </p:grpSpPr>
        <p:sp>
          <p:nvSpPr>
            <p:cNvPr id="19" name="Freeform 5">
              <a:extLst>
                <a:ext uri="{FF2B5EF4-FFF2-40B4-BE49-F238E27FC236}">
                  <a16:creationId xmlns:a16="http://schemas.microsoft.com/office/drawing/2014/main" id="{C7D10252-A056-443F-AE29-2A4DD2C3200B}"/>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1524ACCD-AB13-474F-AC5D-DD06AD7D6556}"/>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9518487"/>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Title: Black3+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Tuesday, May 13, 2025</a:t>
            </a:fld>
            <a:endParaRPr 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13" name="Logo_WH" descr="Accenture logo in white">
            <a:extLst>
              <a:ext uri="{FF2B5EF4-FFF2-40B4-BE49-F238E27FC236}">
                <a16:creationId xmlns:a16="http://schemas.microsoft.com/office/drawing/2014/main" id="{6E8422F7-B85B-4755-B6A1-FFEA87624FFE}"/>
              </a:ext>
            </a:extLst>
          </p:cNvPr>
          <p:cNvGrpSpPr>
            <a:grpSpLocks noChangeAspect="1"/>
          </p:cNvGrpSpPr>
          <p:nvPr/>
        </p:nvGrpSpPr>
        <p:grpSpPr bwMode="black">
          <a:xfrm>
            <a:off x="381000" y="381000"/>
            <a:ext cx="1883664" cy="496247"/>
            <a:chOff x="1561" y="187"/>
            <a:chExt cx="4536" cy="1195"/>
          </a:xfrm>
        </p:grpSpPr>
        <p:sp>
          <p:nvSpPr>
            <p:cNvPr id="17" name="Freeform 5">
              <a:extLst>
                <a:ext uri="{FF2B5EF4-FFF2-40B4-BE49-F238E27FC236}">
                  <a16:creationId xmlns:a16="http://schemas.microsoft.com/office/drawing/2014/main" id="{64597228-D9AB-44B8-B1CD-B17ABE7714EB}"/>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C5BFA133-9FE4-4FB4-968A-A369A9EF6AE0}"/>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
            <a:extLst>
              <a:ext uri="{FF2B5EF4-FFF2-40B4-BE49-F238E27FC236}">
                <a16:creationId xmlns:a16="http://schemas.microsoft.com/office/drawing/2014/main" id="{1E9E02E6-169F-4718-B038-70685BCCC7CD}"/>
              </a:ext>
            </a:extLst>
          </p:cNvPr>
          <p:cNvGrpSpPr>
            <a:grpSpLocks noChangeAspect="1"/>
          </p:cNvGrpSpPr>
          <p:nvPr/>
        </p:nvGrpSpPr>
        <p:grpSpPr bwMode="auto">
          <a:xfrm>
            <a:off x="382636" y="6089904"/>
            <a:ext cx="2834640" cy="272789"/>
            <a:chOff x="3291" y="2582"/>
            <a:chExt cx="1912" cy="184"/>
          </a:xfrm>
          <a:solidFill>
            <a:schemeClr val="tx1"/>
          </a:solidFill>
        </p:grpSpPr>
        <p:sp>
          <p:nvSpPr>
            <p:cNvPr id="28" name="Freeform 5">
              <a:extLst>
                <a:ext uri="{FF2B5EF4-FFF2-40B4-BE49-F238E27FC236}">
                  <a16:creationId xmlns:a16="http://schemas.microsoft.com/office/drawing/2014/main" id="{BE8AD25F-C4FA-48E4-9505-5B978850BAF5}"/>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8039EC9D-213B-4185-93BA-C1ED90C85E33}"/>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0519156"/>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EDCDE1A5-7B8C-446C-B047-DEF343C830D4}" type="datetime2">
              <a:rPr lang="en-US" smtClean="0"/>
              <a:t>Tuesday, May 13,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p:nvGrpSpPr>
        <p:grpSpPr bwMode="auto">
          <a:xfrm>
            <a:off x="9926898" y="381000"/>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4">
            <a:extLst>
              <a:ext uri="{FF2B5EF4-FFF2-40B4-BE49-F238E27FC236}">
                <a16:creationId xmlns:a16="http://schemas.microsoft.com/office/drawing/2014/main" id="{2FE5E3A4-4A09-4FE3-94B6-FB1095423F2C}"/>
              </a:ext>
            </a:extLst>
          </p:cNvPr>
          <p:cNvGrpSpPr>
            <a:grpSpLocks noChangeAspect="1"/>
          </p:cNvGrpSpPr>
          <p:nvPr/>
        </p:nvGrpSpPr>
        <p:grpSpPr bwMode="auto">
          <a:xfrm>
            <a:off x="8976104" y="6089904"/>
            <a:ext cx="2834640" cy="272789"/>
            <a:chOff x="3291" y="2582"/>
            <a:chExt cx="1912" cy="184"/>
          </a:xfrm>
          <a:solidFill>
            <a:schemeClr val="tx1"/>
          </a:solidFill>
        </p:grpSpPr>
        <p:sp>
          <p:nvSpPr>
            <p:cNvPr id="19" name="Freeform 5">
              <a:extLst>
                <a:ext uri="{FF2B5EF4-FFF2-40B4-BE49-F238E27FC236}">
                  <a16:creationId xmlns:a16="http://schemas.microsoft.com/office/drawing/2014/main" id="{0BC8E4C9-F6B9-4F96-9FBC-5995A8ABF8BD}"/>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5058E4C-F21E-42F7-AAED-2D6E27E7EA36}"/>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2725096"/>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7617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Title: White2+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Tuesday, May 13, 2025</a:t>
            </a:fld>
            <a:endParaRPr lang="en-US"/>
          </a:p>
        </p:txBody>
      </p:sp>
      <p:grpSp>
        <p:nvGrpSpPr>
          <p:cNvPr id="12" name="Logo_BL" descr="Accenture logo in black and purple">
            <a:extLst>
              <a:ext uri="{FF2B5EF4-FFF2-40B4-BE49-F238E27FC236}">
                <a16:creationId xmlns:a16="http://schemas.microsoft.com/office/drawing/2014/main" id="{9F19D48A-46F6-4BAE-97F3-DFACD8E22BA1}"/>
              </a:ext>
            </a:extLst>
          </p:cNvPr>
          <p:cNvGrpSpPr>
            <a:grpSpLocks noChangeAspect="1"/>
          </p:cNvGrpSpPr>
          <p:nvPr/>
        </p:nvGrpSpPr>
        <p:grpSpPr bwMode="auto">
          <a:xfrm>
            <a:off x="382636" y="382725"/>
            <a:ext cx="1883664" cy="496357"/>
            <a:chOff x="2387" y="1701"/>
            <a:chExt cx="4535" cy="1195"/>
          </a:xfrm>
        </p:grpSpPr>
        <p:sp>
          <p:nvSpPr>
            <p:cNvPr id="14" name="Freeform 5">
              <a:extLst>
                <a:ext uri="{FF2B5EF4-FFF2-40B4-BE49-F238E27FC236}">
                  <a16:creationId xmlns:a16="http://schemas.microsoft.com/office/drawing/2014/main" id="{848F740B-2A73-4970-A31A-4A0E685E66A6}"/>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84A90C93-9B70-4203-9499-12D2A090A808}"/>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
            <a:extLst>
              <a:ext uri="{FF2B5EF4-FFF2-40B4-BE49-F238E27FC236}">
                <a16:creationId xmlns:a16="http://schemas.microsoft.com/office/drawing/2014/main" id="{ED9ADC42-DA8F-45B5-BC3E-DB38D105F9CE}"/>
              </a:ext>
            </a:extLst>
          </p:cNvPr>
          <p:cNvGrpSpPr>
            <a:grpSpLocks noChangeAspect="1"/>
          </p:cNvGrpSpPr>
          <p:nvPr/>
        </p:nvGrpSpPr>
        <p:grpSpPr bwMode="auto">
          <a:xfrm>
            <a:off x="382636" y="6089904"/>
            <a:ext cx="2834640" cy="272789"/>
            <a:chOff x="3291" y="2582"/>
            <a:chExt cx="1912" cy="184"/>
          </a:xfrm>
          <a:solidFill>
            <a:schemeClr val="tx1"/>
          </a:solidFill>
        </p:grpSpPr>
        <p:sp>
          <p:nvSpPr>
            <p:cNvPr id="21" name="Freeform 5">
              <a:extLst>
                <a:ext uri="{FF2B5EF4-FFF2-40B4-BE49-F238E27FC236}">
                  <a16:creationId xmlns:a16="http://schemas.microsoft.com/office/drawing/2014/main" id="{51FB2A25-7B0B-4F12-88C4-C4D20DBC560F}"/>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BCCB220D-DD63-4B9A-A323-88B56E367968}"/>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6809428"/>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Title: White3+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18288"/>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Tuesday, May 13, 2025</a:t>
            </a:fld>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grpSp>
        <p:nvGrpSpPr>
          <p:cNvPr id="17" name="Group 4">
            <a:extLst>
              <a:ext uri="{FF2B5EF4-FFF2-40B4-BE49-F238E27FC236}">
                <a16:creationId xmlns:a16="http://schemas.microsoft.com/office/drawing/2014/main" id="{546F7C53-F6C6-4A74-9BD8-1E397BE766FC}"/>
              </a:ext>
            </a:extLst>
          </p:cNvPr>
          <p:cNvGrpSpPr>
            <a:grpSpLocks noChangeAspect="1"/>
          </p:cNvGrpSpPr>
          <p:nvPr/>
        </p:nvGrpSpPr>
        <p:grpSpPr bwMode="auto">
          <a:xfrm>
            <a:off x="382636" y="6089904"/>
            <a:ext cx="2834640" cy="272789"/>
            <a:chOff x="3291" y="2582"/>
            <a:chExt cx="1912" cy="184"/>
          </a:xfrm>
          <a:solidFill>
            <a:schemeClr val="tx1"/>
          </a:solidFill>
        </p:grpSpPr>
        <p:sp>
          <p:nvSpPr>
            <p:cNvPr id="18" name="Freeform 5">
              <a:extLst>
                <a:ext uri="{FF2B5EF4-FFF2-40B4-BE49-F238E27FC236}">
                  <a16:creationId xmlns:a16="http://schemas.microsoft.com/office/drawing/2014/main" id="{72138C98-C64E-4DF1-A66F-8C6884501C7D}"/>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3BECFB6-AAC9-4C93-98EC-D95690FFE9F9}"/>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0086498"/>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a:t>
            </a:r>
            <a:r>
              <a:rPr lang="en-GB" err="1"/>
              <a:t>Sectra</a:t>
            </a:r>
            <a:r>
              <a:rPr lang="en-GB"/>
              <a:t>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88E2964-221A-44AC-8B4F-9AB715D094A8}"/>
              </a:ext>
            </a:extLst>
          </p:cNvPr>
          <p:cNvSpPr>
            <a:spLocks noGrp="1"/>
          </p:cNvSpPr>
          <p:nvPr>
            <p:ph type="dt" sz="half" idx="17"/>
          </p:nvPr>
        </p:nvSpPr>
        <p:spPr/>
        <p:txBody>
          <a:bodyPr/>
          <a:lstStyle/>
          <a:p>
            <a:endParaRPr lang="en-US"/>
          </a:p>
        </p:txBody>
      </p:sp>
      <p:sp>
        <p:nvSpPr>
          <p:cNvPr id="6" name="Slide Number Placeholder 5">
            <a:extLst>
              <a:ext uri="{FF2B5EF4-FFF2-40B4-BE49-F238E27FC236}">
                <a16:creationId xmlns:a16="http://schemas.microsoft.com/office/drawing/2014/main" id="{6B0581C1-F1A6-4627-A8D2-92720760981E}"/>
              </a:ext>
            </a:extLst>
          </p:cNvPr>
          <p:cNvSpPr>
            <a:spLocks noGrp="1"/>
          </p:cNvSpPr>
          <p:nvPr>
            <p:ph type="sldNum" sz="quarter" idx="18"/>
          </p:nvPr>
        </p:nvSpPr>
        <p:spPr/>
        <p:txBody>
          <a:bodyPr/>
          <a:lstStyle/>
          <a:p>
            <a:fld id="{1F90F471-3972-4120-B8B3-0237DE626C35}" type="slidenum">
              <a:rPr lang="en-US" smtClean="0"/>
              <a:pPr/>
              <a:t>‹#›</a:t>
            </a:fld>
            <a:endParaRPr lang="en-US"/>
          </a:p>
        </p:txBody>
      </p:sp>
      <p:sp>
        <p:nvSpPr>
          <p:cNvPr id="13" name="Footer Placeholder 3">
            <a:extLst>
              <a:ext uri="{FF2B5EF4-FFF2-40B4-BE49-F238E27FC236}">
                <a16:creationId xmlns:a16="http://schemas.microsoft.com/office/drawing/2014/main" id="{C5D65D06-53F2-44EA-810A-E0600BF612C1}"/>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AD6B1DE1-D56B-ACFA-8227-423C4DEEC0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pic>
        <p:nvPicPr>
          <p:cNvPr id="5" name="Picture 4">
            <a:extLst>
              <a:ext uri="{FF2B5EF4-FFF2-40B4-BE49-F238E27FC236}">
                <a16:creationId xmlns:a16="http://schemas.microsoft.com/office/drawing/2014/main" id="{7422019F-6A06-56BD-6FD7-1B7EA5C7F71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7" name="TextBox 6">
            <a:extLst>
              <a:ext uri="{FF2B5EF4-FFF2-40B4-BE49-F238E27FC236}">
                <a16:creationId xmlns:a16="http://schemas.microsoft.com/office/drawing/2014/main" id="{66E25B5C-4C65-A798-E1DF-808BB7AE8CD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8" name="TextBox 7">
            <a:extLst>
              <a:ext uri="{FF2B5EF4-FFF2-40B4-BE49-F238E27FC236}">
                <a16:creationId xmlns:a16="http://schemas.microsoft.com/office/drawing/2014/main" id="{52BB0861-B3B0-D0B9-85C7-BB3482A0D29E}"/>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8717156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7AB2CECA-3882-4DB7-B36E-7BC5DDECBE3E}"/>
              </a:ext>
            </a:extLst>
          </p:cNvPr>
          <p:cNvSpPr>
            <a:spLocks noGrp="1"/>
          </p:cNvSpPr>
          <p:nvPr>
            <p:ph type="dt" sz="half" idx="17"/>
          </p:nvPr>
        </p:nvSpPr>
        <p:spPr/>
        <p:txBody>
          <a:bodyPr/>
          <a:lstStyle/>
          <a:p>
            <a:endParaRPr lang="en-US"/>
          </a:p>
        </p:txBody>
      </p:sp>
      <p:sp>
        <p:nvSpPr>
          <p:cNvPr id="7" name="Slide Number Placeholder 6">
            <a:extLst>
              <a:ext uri="{FF2B5EF4-FFF2-40B4-BE49-F238E27FC236}">
                <a16:creationId xmlns:a16="http://schemas.microsoft.com/office/drawing/2014/main" id="{3155F108-A9E0-4138-8FA5-76A12B2FF09A}"/>
              </a:ext>
            </a:extLst>
          </p:cNvPr>
          <p:cNvSpPr>
            <a:spLocks noGrp="1"/>
          </p:cNvSpPr>
          <p:nvPr>
            <p:ph type="sldNum" sz="quarter" idx="18"/>
          </p:nvPr>
        </p:nvSpPr>
        <p:spPr/>
        <p:txBody>
          <a:bodyPr/>
          <a:lstStyle/>
          <a:p>
            <a:fld id="{1F90F471-3972-4120-B8B3-0237DE626C35}" type="slidenum">
              <a:rPr lang="en-US" smtClean="0"/>
              <a:pPr/>
              <a:t>‹#›</a:t>
            </a:fld>
            <a:endParaRPr lang="en-US"/>
          </a:p>
        </p:txBody>
      </p:sp>
      <p:sp>
        <p:nvSpPr>
          <p:cNvPr id="15" name="Footer Placeholder 3">
            <a:extLst>
              <a:ext uri="{FF2B5EF4-FFF2-40B4-BE49-F238E27FC236}">
                <a16:creationId xmlns:a16="http://schemas.microsoft.com/office/drawing/2014/main" id="{EE044762-BC70-4671-9897-FD3F6B29E504}"/>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5B465B21-1671-AF85-9C8A-A6A6B2DCDA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06CA49E1-F4FD-E81F-8C14-2ADC6E9BF8A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TextBox 7">
            <a:extLst>
              <a:ext uri="{FF2B5EF4-FFF2-40B4-BE49-F238E27FC236}">
                <a16:creationId xmlns:a16="http://schemas.microsoft.com/office/drawing/2014/main" id="{0875C126-5DDE-2475-58FE-E76005189AB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2023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0" name="TextBox 9">
            <a:extLst>
              <a:ext uri="{FF2B5EF4-FFF2-40B4-BE49-F238E27FC236}">
                <a16:creationId xmlns:a16="http://schemas.microsoft.com/office/drawing/2014/main" id="{505AA311-3189-19F2-B827-8C1253E9D48F}"/>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29619981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9D378B3E-C80D-4077-BC94-19DD674D1C83}"/>
              </a:ext>
            </a:extLst>
          </p:cNvPr>
          <p:cNvSpPr>
            <a:spLocks noGrp="1"/>
          </p:cNvSpPr>
          <p:nvPr>
            <p:ph type="dt" sz="half" idx="16"/>
          </p:nvPr>
        </p:nvSpPr>
        <p:spPr/>
        <p:txBody>
          <a:bodyPr/>
          <a:lstStyle/>
          <a:p>
            <a:endParaRPr lang="en-US"/>
          </a:p>
        </p:txBody>
      </p:sp>
      <p:sp>
        <p:nvSpPr>
          <p:cNvPr id="6" name="Slide Number Placeholder 5">
            <a:extLst>
              <a:ext uri="{FF2B5EF4-FFF2-40B4-BE49-F238E27FC236}">
                <a16:creationId xmlns:a16="http://schemas.microsoft.com/office/drawing/2014/main" id="{E8B86042-8916-4582-9478-F0FF0926FDF2}"/>
              </a:ext>
            </a:extLst>
          </p:cNvPr>
          <p:cNvSpPr>
            <a:spLocks noGrp="1"/>
          </p:cNvSpPr>
          <p:nvPr>
            <p:ph type="sldNum" sz="quarter" idx="17"/>
          </p:nvPr>
        </p:nvSpPr>
        <p:spPr/>
        <p:txBody>
          <a:bodyPr/>
          <a:lstStyle/>
          <a:p>
            <a:fld id="{1F90F471-3972-4120-B8B3-0237DE626C35}" type="slidenum">
              <a:rPr lang="en-US" smtClean="0"/>
              <a:pPr/>
              <a:t>‹#›</a:t>
            </a:fld>
            <a:endParaRPr lang="en-US"/>
          </a:p>
        </p:txBody>
      </p:sp>
      <p:sp>
        <p:nvSpPr>
          <p:cNvPr id="17" name="Footer Placeholder 3">
            <a:extLst>
              <a:ext uri="{FF2B5EF4-FFF2-40B4-BE49-F238E27FC236}">
                <a16:creationId xmlns:a16="http://schemas.microsoft.com/office/drawing/2014/main" id="{51869E77-D1DA-4D3E-BDFC-995715F1F934}"/>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4B33EC05-44AF-3C3D-E3C1-80023BE6D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4" name="Rectangle 3">
            <a:extLst>
              <a:ext uri="{FF2B5EF4-FFF2-40B4-BE49-F238E27FC236}">
                <a16:creationId xmlns:a16="http://schemas.microsoft.com/office/drawing/2014/main" id="{199D269D-EFA1-C02A-14D4-AB2C3EB82401}"/>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C7A227A-86F0-A82C-77C3-2C052B48D42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9" name="TextBox 8">
            <a:extLst>
              <a:ext uri="{FF2B5EF4-FFF2-40B4-BE49-F238E27FC236}">
                <a16:creationId xmlns:a16="http://schemas.microsoft.com/office/drawing/2014/main" id="{5CC52AA1-62B1-0A27-7539-3F7A382804F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2023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0" name="TextBox 9">
            <a:extLst>
              <a:ext uri="{FF2B5EF4-FFF2-40B4-BE49-F238E27FC236}">
                <a16:creationId xmlns:a16="http://schemas.microsoft.com/office/drawing/2014/main" id="{83A5948A-DA19-0688-C5EA-EA3B5079FBD3}"/>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15502000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a:t>Place agenda summary here in GT Sectra Fine </a:t>
            </a:r>
            <a:r>
              <a:rPr lang="en-US" err="1"/>
              <a:t>Rg</a:t>
            </a:r>
            <a:r>
              <a:rPr lang="en-US"/>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a:p>
        </p:txBody>
      </p:sp>
      <p:cxnSp>
        <p:nvCxnSpPr>
          <p:cNvPr id="3" name="Straight Connector 2">
            <a:extLst>
              <a:ext uri="{FF2B5EF4-FFF2-40B4-BE49-F238E27FC236}">
                <a16:creationId xmlns:a16="http://schemas.microsoft.com/office/drawing/2014/main" id="{3D34521A-F903-5BBB-292E-5DD35EA6A47D}"/>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DF7241-A924-2C45-22BD-857068723620}"/>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19599434"/>
      </p:ext>
    </p:extLst>
  </p:cSld>
  <p:clrMapOvr>
    <a:masterClrMapping/>
  </p:clrMapOvr>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4180678816"/>
      </p:ext>
    </p:extLst>
  </p:cSld>
  <p:clrMapOvr>
    <a:masterClrMapping/>
  </p:clrMapOvr>
  <p:hf hdr="0" ftr="0"/>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Footer Placeholder 3">
            <a:extLst>
              <a:ext uri="{FF2B5EF4-FFF2-40B4-BE49-F238E27FC236}">
                <a16:creationId xmlns:a16="http://schemas.microsoft.com/office/drawing/2014/main" id="{8F85CE23-262B-4FC7-90D6-4336D489C661}"/>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2145611528"/>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810469220"/>
      </p:ext>
    </p:extLst>
  </p:cSld>
  <p:clrMapOvr>
    <a:masterClrMapping/>
  </p:clrMapOvr>
  <p:hf hdr="0" ftr="0"/>
  <p:extLst>
    <p:ext uri="{DCECCB84-F9BA-43D5-87BE-67443E8EF086}">
      <p15:sldGuideLst xmlns:p15="http://schemas.microsoft.com/office/powerpoint/2012/main">
        <p15:guide id="1" orient="horz" pos="931">
          <p15:clr>
            <a:srgbClr val="547EB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567874054"/>
      </p:ext>
    </p:extLst>
  </p:cSld>
  <p:clrMapOvr>
    <a:masterClrMapping/>
  </p:clrMapOvr>
  <p:extLst>
    <p:ext uri="{DCECCB84-F9BA-43D5-87BE-67443E8EF086}">
      <p15:sldGuideLst xmlns:p15="http://schemas.microsoft.com/office/powerpoint/2012/main">
        <p15:guide id="1" orient="horz" pos="3720">
          <p15:clr>
            <a:srgbClr val="C35EA4"/>
          </p15:clr>
        </p15:guide>
        <p15:guide id="2" orient="horz" pos="864">
          <p15:clr>
            <a:srgbClr val="5ACBF0"/>
          </p15:clr>
        </p15:guide>
        <p15:guide id="3" pos="3720">
          <p15:clr>
            <a:srgbClr val="5ACBF0"/>
          </p15:clr>
        </p15:guide>
        <p15:guide id="4" pos="39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11359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628404960"/>
      </p:ext>
    </p:extLst>
  </p:cSld>
  <p:clrMapOvr>
    <a:masterClrMapping/>
  </p:clrMapOvr>
  <p:hf hdr="0" ftr="0"/>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328650971"/>
      </p:ext>
    </p:extLst>
  </p:cSld>
  <p:clrMapOvr>
    <a:masterClrMapping/>
  </p:clrMapOvr>
  <p:hf hdr="0" ftr="0"/>
  <p:extLst>
    <p:ext uri="{DCECCB84-F9BA-43D5-87BE-67443E8EF086}">
      <p15:sldGuideLst xmlns:p15="http://schemas.microsoft.com/office/powerpoint/2012/main">
        <p15:guide id="1" orient="horz" pos="932">
          <p15:clr>
            <a:srgbClr val="547EB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388839271"/>
      </p:ext>
    </p:extLst>
  </p:cSld>
  <p:clrMapOvr>
    <a:masterClrMapping/>
  </p:clrMapOvr>
  <p:hf hdr="0" ftr="0"/>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2788722447"/>
      </p:ext>
    </p:extLst>
  </p:cSld>
  <p:clrMapOvr>
    <a:masterClrMapping/>
  </p:clrMapOvr>
  <p:hf hdr="0" ftr="0"/>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787821456"/>
      </p:ext>
    </p:extLst>
  </p:cSld>
  <p:clrMapOvr>
    <a:masterClrMapping/>
  </p:clrMapOvr>
  <p:hf hdr="0" ftr="0"/>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979031130"/>
      </p:ext>
    </p:extLst>
  </p:cSld>
  <p:clrMapOvr>
    <a:masterClrMapping/>
  </p:clrMapOvr>
  <p:hf hdr="0" ftr="0"/>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Alt) 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5" name="Picture Placeholder 4">
            <a:extLst>
              <a:ext uri="{FF2B5EF4-FFF2-40B4-BE49-F238E27FC236}">
                <a16:creationId xmlns:a16="http://schemas.microsoft.com/office/drawing/2014/main" id="{636FB760-AEF8-46F8-B73E-B0A537402A7A}"/>
              </a:ext>
            </a:extLst>
          </p:cNvPr>
          <p:cNvSpPr>
            <a:spLocks noGrp="1"/>
          </p:cNvSpPr>
          <p:nvPr>
            <p:ph type="pic" sz="quarter" idx="28" hasCustomPrompt="1"/>
          </p:nvPr>
        </p:nvSpPr>
        <p:spPr>
          <a:xfrm>
            <a:off x="1141567" y="3619694"/>
            <a:ext cx="457200" cy="27432"/>
          </a:xfrm>
          <a:solidFill>
            <a:schemeClr val="accent1"/>
          </a:solidFill>
        </p:spPr>
        <p:txBody>
          <a:bodyPr/>
          <a:lstStyle>
            <a:lvl1pPr>
              <a:buNone/>
              <a:defRPr sz="300"/>
            </a:lvl1pPr>
          </a:lstStyle>
          <a:p>
            <a:r>
              <a:rPr lang="en-GB"/>
              <a:t> </a:t>
            </a:r>
            <a:endParaRPr lang="en-US"/>
          </a:p>
        </p:txBody>
      </p:sp>
      <p:sp>
        <p:nvSpPr>
          <p:cNvPr id="36" name="Picture Placeholder 4">
            <a:extLst>
              <a:ext uri="{FF2B5EF4-FFF2-40B4-BE49-F238E27FC236}">
                <a16:creationId xmlns:a16="http://schemas.microsoft.com/office/drawing/2014/main" id="{B9165B01-6544-4059-9AE2-42F4426A0387}"/>
              </a:ext>
            </a:extLst>
          </p:cNvPr>
          <p:cNvSpPr>
            <a:spLocks noGrp="1"/>
          </p:cNvSpPr>
          <p:nvPr>
            <p:ph type="pic" sz="quarter" idx="29" hasCustomPrompt="1"/>
          </p:nvPr>
        </p:nvSpPr>
        <p:spPr>
          <a:xfrm>
            <a:off x="3503587" y="361969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EB2E96CC-0F77-4F5D-A96C-5243BDB51C0E}"/>
              </a:ext>
            </a:extLst>
          </p:cNvPr>
          <p:cNvSpPr>
            <a:spLocks noGrp="1"/>
          </p:cNvSpPr>
          <p:nvPr>
            <p:ph type="pic" sz="quarter" idx="30" hasCustomPrompt="1"/>
          </p:nvPr>
        </p:nvSpPr>
        <p:spPr>
          <a:xfrm>
            <a:off x="5865607" y="361969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2D003B29-C8CB-4629-BF53-F5AEBE6FAE2A}"/>
              </a:ext>
            </a:extLst>
          </p:cNvPr>
          <p:cNvSpPr>
            <a:spLocks noGrp="1"/>
          </p:cNvSpPr>
          <p:nvPr>
            <p:ph type="pic" sz="quarter" idx="31" hasCustomPrompt="1"/>
          </p:nvPr>
        </p:nvSpPr>
        <p:spPr>
          <a:xfrm>
            <a:off x="8227627" y="361969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49BB6C55-F8C8-4B99-843F-9A6047B7A3E8}"/>
              </a:ext>
            </a:extLst>
          </p:cNvPr>
          <p:cNvSpPr>
            <a:spLocks noGrp="1"/>
          </p:cNvSpPr>
          <p:nvPr>
            <p:ph type="pic" sz="quarter" idx="32" hasCustomPrompt="1"/>
          </p:nvPr>
        </p:nvSpPr>
        <p:spPr>
          <a:xfrm>
            <a:off x="10570872" y="3619694"/>
            <a:ext cx="457200" cy="27432"/>
          </a:xfrm>
          <a:solidFill>
            <a:schemeClr val="accent1"/>
          </a:solidFill>
        </p:spPr>
        <p:txBody>
          <a:bodyPr/>
          <a:lstStyle>
            <a:lvl1pPr>
              <a:buNone/>
              <a:defRPr sz="300"/>
            </a:lvl1pPr>
          </a:lstStyle>
          <a:p>
            <a:r>
              <a:rPr lang="en-GB"/>
              <a:t> </a:t>
            </a:r>
            <a:endParaRPr lang="en-US"/>
          </a:p>
        </p:txBody>
      </p:sp>
      <p:sp>
        <p:nvSpPr>
          <p:cNvPr id="3" name="Slide Number Placeholder 2">
            <a:extLst>
              <a:ext uri="{FF2B5EF4-FFF2-40B4-BE49-F238E27FC236}">
                <a16:creationId xmlns:a16="http://schemas.microsoft.com/office/drawing/2014/main" id="{E2B047CF-EEDD-49CC-9871-80D6EF57FEB6}"/>
              </a:ext>
            </a:extLst>
          </p:cNvPr>
          <p:cNvSpPr>
            <a:spLocks noGrp="1"/>
          </p:cNvSpPr>
          <p:nvPr>
            <p:ph type="sldNum" sz="quarter" idx="33"/>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1794317419"/>
      </p:ext>
    </p:extLst>
  </p:cSld>
  <p:clrMapOvr>
    <a:masterClrMapping/>
  </p:clrMapOvr>
  <p:hf hdr="0" ftr="0"/>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388527887"/>
      </p:ext>
    </p:extLst>
  </p:cSld>
  <p:clrMapOvr>
    <a:masterClrMapping/>
  </p:clrMapOvr>
  <p:hf hdr="0" ftr="0"/>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3220222459"/>
      </p:ext>
    </p:extLst>
  </p:cSld>
  <p:clrMapOvr>
    <a:masterClrMapping/>
  </p:clrMapOvr>
  <p:hf hdr="0" ftr="0"/>
  <p:extLst>
    <p:ext uri="{DCECCB84-F9BA-43D5-87BE-67443E8EF086}">
      <p15:sldGuideLst xmlns:p15="http://schemas.microsoft.com/office/powerpoint/2012/main">
        <p15:guide id="1" orient="horz" pos="3703">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
        <p:nvSpPr>
          <p:cNvPr id="30" name="Footer Placeholder 3">
            <a:extLst>
              <a:ext uri="{FF2B5EF4-FFF2-40B4-BE49-F238E27FC236}">
                <a16:creationId xmlns:a16="http://schemas.microsoft.com/office/drawing/2014/main" id="{E282D4C1-AD60-45A0-B7F0-86BBC6671AFC}"/>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4175816510"/>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3703">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F21E-FE34-8FC7-D063-4C91B2F9044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FC1DD675-A226-B3DF-395A-AEFDABE45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64A36F9-4D24-0088-0335-5DE497A0BB0C}"/>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5" name="Footer Placeholder 4">
            <a:extLst>
              <a:ext uri="{FF2B5EF4-FFF2-40B4-BE49-F238E27FC236}">
                <a16:creationId xmlns:a16="http://schemas.microsoft.com/office/drawing/2014/main" id="{867F6BCF-2751-A2F6-5352-ABF89888444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76380D9-ADE5-45D0-68AD-9F98098A9A04}"/>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1749602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44008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2093317914"/>
      </p:ext>
    </p:extLst>
  </p:cSld>
  <p:clrMapOvr>
    <a:masterClrMapping/>
  </p:clrMapOvr>
  <p:hf hdr="0" ftr="0"/>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9" name="GTS_Purple" descr="Accenture Greater Than symbol in purple">
            <a:extLst>
              <a:ext uri="{FF2B5EF4-FFF2-40B4-BE49-F238E27FC236}">
                <a16:creationId xmlns:a16="http://schemas.microsoft.com/office/drawing/2014/main" id="{6351CB4A-50D3-497B-BB15-D1D4CD21491A}"/>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ooter Placeholder 3">
            <a:extLst>
              <a:ext uri="{FF2B5EF4-FFF2-40B4-BE49-F238E27FC236}">
                <a16:creationId xmlns:a16="http://schemas.microsoft.com/office/drawing/2014/main" id="{48FF1016-2812-42F7-9281-44ED56FC6F9E}"/>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2148102911"/>
      </p:ext>
    </p:extLst>
  </p:cSld>
  <p:clrMapOvr>
    <a:masterClrMapping/>
  </p:clrMapOvr>
  <p:hf hdr="0" ftr="0"/>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9" name="GTS_Purple" descr="Accenture Greater Than symbol in white">
            <a:extLst>
              <a:ext uri="{FF2B5EF4-FFF2-40B4-BE49-F238E27FC236}">
                <a16:creationId xmlns:a16="http://schemas.microsoft.com/office/drawing/2014/main" id="{3198A1BD-7CDC-4502-95F8-B19DE8170687}"/>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ooter Placeholder 3">
            <a:extLst>
              <a:ext uri="{FF2B5EF4-FFF2-40B4-BE49-F238E27FC236}">
                <a16:creationId xmlns:a16="http://schemas.microsoft.com/office/drawing/2014/main" id="{6D805713-027A-4931-86DA-187BDA02AD09}"/>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658845839"/>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91273998"/>
      </p:ext>
    </p:extLst>
  </p:cSld>
  <p:clrMapOvr>
    <a:masterClrMapping/>
  </p:clrMapOvr>
  <p:hf hdr="0" ftr="0"/>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2238282997"/>
      </p:ext>
    </p:extLst>
  </p:cSld>
  <p:clrMapOvr>
    <a:masterClrMapping/>
  </p:clrMapOvr>
  <p:hf hdr="0" ftr="0"/>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0" name="Footer Placeholder 3">
            <a:extLst>
              <a:ext uri="{FF2B5EF4-FFF2-40B4-BE49-F238E27FC236}">
                <a16:creationId xmlns:a16="http://schemas.microsoft.com/office/drawing/2014/main" id="{0675A28D-9AB5-4432-B618-7FCCF1EE2CDC}"/>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a:t>
            </a:r>
            <a:r>
              <a:rPr lang="pl-PL">
                <a:solidFill>
                  <a:schemeClr val="bg1">
                    <a:alpha val="75000"/>
                  </a:schemeClr>
                </a:solidFill>
              </a:rPr>
              <a:t>3</a:t>
            </a:r>
            <a:r>
              <a:rPr lang="en-GB">
                <a:solidFill>
                  <a:schemeClr val="bg1">
                    <a:alpha val="75000"/>
                  </a:schemeClr>
                </a:solidFill>
              </a:rPr>
              <a:t> Accenture. All rights reserved.</a:t>
            </a:r>
          </a:p>
        </p:txBody>
      </p:sp>
    </p:spTree>
    <p:extLst>
      <p:ext uri="{BB962C8B-B14F-4D97-AF65-F5344CB8AC3E}">
        <p14:creationId xmlns:p14="http://schemas.microsoft.com/office/powerpoint/2010/main" val="1535209866"/>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19" name="Footer Placeholder 3">
            <a:extLst>
              <a:ext uri="{FF2B5EF4-FFF2-40B4-BE49-F238E27FC236}">
                <a16:creationId xmlns:a16="http://schemas.microsoft.com/office/drawing/2014/main" id="{84ADA4DA-363C-4AB3-BD98-31F28991545B}"/>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a:t>
            </a:r>
            <a:r>
              <a:rPr lang="pl-PL">
                <a:solidFill>
                  <a:schemeClr val="bg1">
                    <a:alpha val="75000"/>
                  </a:schemeClr>
                </a:solidFill>
              </a:rPr>
              <a:t>3</a:t>
            </a:r>
            <a:r>
              <a:rPr lang="en-GB">
                <a:solidFill>
                  <a:schemeClr val="bg1">
                    <a:alpha val="75000"/>
                  </a:schemeClr>
                </a:solidFill>
              </a:rPr>
              <a:t> Accenture. All rights reserved.</a:t>
            </a:r>
          </a:p>
        </p:txBody>
      </p:sp>
    </p:spTree>
    <p:extLst>
      <p:ext uri="{BB962C8B-B14F-4D97-AF65-F5344CB8AC3E}">
        <p14:creationId xmlns:p14="http://schemas.microsoft.com/office/powerpoint/2010/main" val="1875702598"/>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8" name="Footer Placeholder 3">
            <a:extLst>
              <a:ext uri="{FF2B5EF4-FFF2-40B4-BE49-F238E27FC236}">
                <a16:creationId xmlns:a16="http://schemas.microsoft.com/office/drawing/2014/main" id="{0E8B7081-13A5-4854-BD2C-3E614EFC3BAD}"/>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89FD8039-5127-CAED-C886-7FDF501E0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92DEDC7-FB46-C70C-3DB2-AA9776FCFAE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6" name="TextBox 5">
            <a:extLst>
              <a:ext uri="{FF2B5EF4-FFF2-40B4-BE49-F238E27FC236}">
                <a16:creationId xmlns:a16="http://schemas.microsoft.com/office/drawing/2014/main" id="{12D55562-D792-ED64-5A22-B764E30D560E}"/>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Box 8">
            <a:extLst>
              <a:ext uri="{FF2B5EF4-FFF2-40B4-BE49-F238E27FC236}">
                <a16:creationId xmlns:a16="http://schemas.microsoft.com/office/drawing/2014/main" id="{52FEEA31-6CA3-5544-828E-97F2B3BC5572}"/>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4082425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8" name="Footer Placeholder 3">
            <a:extLst>
              <a:ext uri="{FF2B5EF4-FFF2-40B4-BE49-F238E27FC236}">
                <a16:creationId xmlns:a16="http://schemas.microsoft.com/office/drawing/2014/main" id="{0CF58DDD-935A-4F06-8B9F-2E299822FEC6}"/>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D1E2C2F6-D130-ED02-46BF-235D5688A1B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9309857A-0A18-A1BF-2DA3-E52646F71CD8}"/>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F73E97DD-2982-B09D-CF8D-26F3331031E9}"/>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Box 8">
            <a:extLst>
              <a:ext uri="{FF2B5EF4-FFF2-40B4-BE49-F238E27FC236}">
                <a16:creationId xmlns:a16="http://schemas.microsoft.com/office/drawing/2014/main" id="{52657A86-F3F9-9832-37E6-BCEEFB08E276}"/>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2736901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Footer Placeholder 3">
            <a:extLst>
              <a:ext uri="{FF2B5EF4-FFF2-40B4-BE49-F238E27FC236}">
                <a16:creationId xmlns:a16="http://schemas.microsoft.com/office/drawing/2014/main" id="{968A7BB8-470D-490D-BF90-57F9727C674C}"/>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196474845"/>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39320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697358914"/>
      </p:ext>
    </p:extLst>
  </p:cSld>
  <p:clrMapOvr>
    <a:masterClrMapping/>
  </p:clrMapOvr>
  <p:hf hdr="0" ftr="0"/>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638038045"/>
      </p:ext>
    </p:extLst>
  </p:cSld>
  <p:clrMapOvr>
    <a:masterClrMapping/>
  </p:clrMapOvr>
  <p:hf hdr="0" ftr="0"/>
  <p:extLst>
    <p:ext uri="{DCECCB84-F9BA-43D5-87BE-67443E8EF086}">
      <p15:sldGuideLst xmlns:p15="http://schemas.microsoft.com/office/powerpoint/2012/main">
        <p15:guide id="1" orient="horz" pos="932">
          <p15:clr>
            <a:srgbClr val="547EB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826996567"/>
      </p:ext>
    </p:extLst>
  </p:cSld>
  <p:clrMapOvr>
    <a:masterClrMapping/>
  </p:clrMapOvr>
  <p:hf hdr="0" ftr="0"/>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3" name="Picture 2">
            <a:extLst>
              <a:ext uri="{FF2B5EF4-FFF2-40B4-BE49-F238E27FC236}">
                <a16:creationId xmlns:a16="http://schemas.microsoft.com/office/drawing/2014/main" id="{C02984D0-732D-42D6-9902-5076C03E9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8221" y="5881492"/>
            <a:ext cx="4395557" cy="278295"/>
          </a:xfrm>
          <a:prstGeom prst="rect">
            <a:avLst/>
          </a:prstGeom>
        </p:spPr>
      </p:pic>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spTree>
    <p:extLst>
      <p:ext uri="{BB962C8B-B14F-4D97-AF65-F5344CB8AC3E}">
        <p14:creationId xmlns:p14="http://schemas.microsoft.com/office/powerpoint/2010/main" val="797519860"/>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6" name="Picture 5">
            <a:extLst>
              <a:ext uri="{FF2B5EF4-FFF2-40B4-BE49-F238E27FC236}">
                <a16:creationId xmlns:a16="http://schemas.microsoft.com/office/drawing/2014/main" id="{B63E249B-71DD-844A-A419-DCE08CBE4D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98221" y="5881492"/>
            <a:ext cx="4395557" cy="278295"/>
          </a:xfrm>
          <a:prstGeom prst="rect">
            <a:avLst/>
          </a:prstGeom>
        </p:spPr>
      </p:pic>
    </p:spTree>
    <p:extLst>
      <p:ext uri="{BB962C8B-B14F-4D97-AF65-F5344CB8AC3E}">
        <p14:creationId xmlns:p14="http://schemas.microsoft.com/office/powerpoint/2010/main" val="3207103794"/>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4" name="Picture 3">
            <a:extLst>
              <a:ext uri="{FF2B5EF4-FFF2-40B4-BE49-F238E27FC236}">
                <a16:creationId xmlns:a16="http://schemas.microsoft.com/office/drawing/2014/main" id="{9EDA13B6-DED0-467D-BE25-BD8B9FEEF2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81492"/>
            <a:ext cx="4332773" cy="274320"/>
          </a:xfrm>
          <a:prstGeom prst="rect">
            <a:avLst/>
          </a:prstGeom>
        </p:spPr>
      </p:pic>
    </p:spTree>
    <p:extLst>
      <p:ext uri="{BB962C8B-B14F-4D97-AF65-F5344CB8AC3E}">
        <p14:creationId xmlns:p14="http://schemas.microsoft.com/office/powerpoint/2010/main" val="4191394420"/>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Tuesday, May 13,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2025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22478696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May 13,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spTree>
    <p:extLst>
      <p:ext uri="{BB962C8B-B14F-4D97-AF65-F5344CB8AC3E}">
        <p14:creationId xmlns:p14="http://schemas.microsoft.com/office/powerpoint/2010/main" val="25737119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May 13,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spTree>
    <p:extLst>
      <p:ext uri="{BB962C8B-B14F-4D97-AF65-F5344CB8AC3E}">
        <p14:creationId xmlns:p14="http://schemas.microsoft.com/office/powerpoint/2010/main" val="119362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Tuesday, May 13,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5" name="Picture 14">
            <a:extLst>
              <a:ext uri="{FF2B5EF4-FFF2-40B4-BE49-F238E27FC236}">
                <a16:creationId xmlns:a16="http://schemas.microsoft.com/office/drawing/2014/main" id="{FA167907-8907-9E46-A65A-15989AEB0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1001" y="6198895"/>
            <a:ext cx="4395558" cy="278104"/>
          </a:xfrm>
          <a:prstGeom prst="rect">
            <a:avLst/>
          </a:prstGeom>
        </p:spPr>
      </p:pic>
    </p:spTree>
    <p:extLst>
      <p:ext uri="{BB962C8B-B14F-4D97-AF65-F5344CB8AC3E}">
        <p14:creationId xmlns:p14="http://schemas.microsoft.com/office/powerpoint/2010/main" val="2685257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0153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May 13, 2025</a:t>
            </a:fld>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03668534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30926981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532804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21927509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34882"/>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Tree>
    <p:extLst>
      <p:ext uri="{BB962C8B-B14F-4D97-AF65-F5344CB8AC3E}">
        <p14:creationId xmlns:p14="http://schemas.microsoft.com/office/powerpoint/2010/main" val="1993288365"/>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621737224"/>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Tree>
    <p:extLst>
      <p:ext uri="{BB962C8B-B14F-4D97-AF65-F5344CB8AC3E}">
        <p14:creationId xmlns:p14="http://schemas.microsoft.com/office/powerpoint/2010/main" val="306869957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271253248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May 13, 2025</a:t>
            </a:fld>
            <a:endParaRPr lang="en-US"/>
          </a:p>
        </p:txBody>
      </p:sp>
    </p:spTree>
    <p:extLst>
      <p:ext uri="{BB962C8B-B14F-4D97-AF65-F5344CB8AC3E}">
        <p14:creationId xmlns:p14="http://schemas.microsoft.com/office/powerpoint/2010/main" val="2367014218"/>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8733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216360392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804632467"/>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710118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236976634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2020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383907087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a:t>Add image here</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38277917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275816864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Tree>
    <p:extLst>
      <p:ext uri="{BB962C8B-B14F-4D97-AF65-F5344CB8AC3E}">
        <p14:creationId xmlns:p14="http://schemas.microsoft.com/office/powerpoint/2010/main" val="12271261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Tree>
    <p:extLst>
      <p:ext uri="{BB962C8B-B14F-4D97-AF65-F5344CB8AC3E}">
        <p14:creationId xmlns:p14="http://schemas.microsoft.com/office/powerpoint/2010/main" val="2568531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1_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3087247462"/>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18129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_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26315675"/>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1_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algn="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2020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4167579678"/>
      </p:ext>
    </p:extLst>
  </p:cSld>
  <p:clrMapOvr>
    <a:overrideClrMapping bg1="dk1" tx1="lt1" bg2="dk2" tx2="lt2" accent1="accent1" accent2="accent2" accent3="accent3" accent4="accent4" accent5="accent5" accent6="accent6" hlink="hlink" folHlink="folHlink"/>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06291931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015174716"/>
      </p:ext>
    </p:extLst>
  </p:cSld>
  <p:clrMapOvr>
    <a:masterClrMapping/>
  </p:clrMapOvr>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881421252"/>
      </p:ext>
    </p:extLst>
  </p:cSld>
  <p:clrMapOvr>
    <a:overrideClrMapping bg1="dk1" tx1="lt1" bg2="dk2" tx2="lt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nd Action Title">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E59A4C54-E350-4218-937B-EE183BE17E0F}"/>
              </a:ext>
            </a:extLst>
          </p:cNvPr>
          <p:cNvSpPr>
            <a:spLocks noGrp="1"/>
          </p:cNvSpPr>
          <p:nvPr>
            <p:ph type="dt" sz="half" idx="2"/>
            <p:custDataLst>
              <p:tags r:id="rId1"/>
            </p:custDataLst>
          </p:nvPr>
        </p:nvSpPr>
        <p:spPr>
          <a:xfrm>
            <a:off x="8784169" y="6597366"/>
            <a:ext cx="2295284" cy="107624"/>
          </a:xfrm>
          <a:prstGeom prst="rect">
            <a:avLst/>
          </a:prstGeom>
        </p:spPr>
        <p:txBody>
          <a:bodyPr vert="horz" lIns="0" tIns="0" rIns="0" bIns="0" rtlCol="0" anchor="ctr" anchorCtr="0"/>
          <a:lstStyle>
            <a:lvl1pPr algn="r">
              <a:defRPr lang="de-DE" sz="1100" kern="1200" smtClean="0">
                <a:solidFill>
                  <a:schemeClr val="accent4"/>
                </a:solidFill>
                <a:latin typeface="+mn-lt"/>
                <a:ea typeface="+mn-ea"/>
                <a:cs typeface="+mn-cs"/>
              </a:defRPr>
            </a:lvl1pPr>
          </a:lstStyle>
          <a:p>
            <a:fld id="{C62444DB-B0F2-435F-9C31-BA967C0B4626}" type="datetime1">
              <a:rPr lang="en-US" smtClean="0"/>
              <a:t>5/13/2025</a:t>
            </a:fld>
            <a:endParaRPr lang="en-US"/>
          </a:p>
        </p:txBody>
      </p:sp>
      <p:sp>
        <p:nvSpPr>
          <p:cNvPr id="9" name="Footer Placeholder 4">
            <a:extLst>
              <a:ext uri="{FF2B5EF4-FFF2-40B4-BE49-F238E27FC236}">
                <a16:creationId xmlns:a16="http://schemas.microsoft.com/office/drawing/2014/main" id="{18905316-DFFA-4BFD-8D2D-379A9E686619}"/>
              </a:ext>
            </a:extLst>
          </p:cNvPr>
          <p:cNvSpPr>
            <a:spLocks noGrp="1"/>
          </p:cNvSpPr>
          <p:nvPr>
            <p:ph type="ftr" sz="quarter" idx="3"/>
            <p:custDataLst>
              <p:tags r:id="rId2"/>
            </p:custDataLst>
          </p:nvPr>
        </p:nvSpPr>
        <p:spPr>
          <a:xfrm>
            <a:off x="626254" y="6597366"/>
            <a:ext cx="7774198" cy="107624"/>
          </a:xfrm>
          <a:prstGeom prst="rect">
            <a:avLst/>
          </a:prstGeom>
        </p:spPr>
        <p:txBody>
          <a:bodyPr vert="horz" lIns="0" tIns="0" rIns="0" bIns="0" rtlCol="0" anchor="ctr" anchorCtr="0"/>
          <a:lstStyle>
            <a:lvl1pPr algn="l">
              <a:defRPr lang="en-US" sz="1100" kern="1200" smtClean="0">
                <a:solidFill>
                  <a:schemeClr val="accent4"/>
                </a:solidFill>
                <a:latin typeface="+mn-lt"/>
                <a:ea typeface="+mn-ea"/>
                <a:cs typeface="+mn-cs"/>
              </a:defRPr>
            </a:lvl1pPr>
          </a:lstStyle>
          <a:p>
            <a:r>
              <a:rPr lang="en-US" noProof="0"/>
              <a:t>© T.A. Cook - Part of Accenture | Stryve | APP assessment workshop #01</a:t>
            </a:r>
          </a:p>
        </p:txBody>
      </p:sp>
      <p:sp>
        <p:nvSpPr>
          <p:cNvPr id="10" name="Slide Number Placeholder 5">
            <a:extLst>
              <a:ext uri="{FF2B5EF4-FFF2-40B4-BE49-F238E27FC236}">
                <a16:creationId xmlns:a16="http://schemas.microsoft.com/office/drawing/2014/main" id="{BB684E36-D4A0-444D-A822-3DC09A2C28A8}"/>
              </a:ext>
            </a:extLst>
          </p:cNvPr>
          <p:cNvSpPr>
            <a:spLocks noGrp="1"/>
          </p:cNvSpPr>
          <p:nvPr>
            <p:ph type="sldNum" sz="quarter" idx="4"/>
            <p:custDataLst>
              <p:tags r:id="rId3"/>
            </p:custDataLst>
          </p:nvPr>
        </p:nvSpPr>
        <p:spPr>
          <a:xfrm>
            <a:off x="11079454" y="6599122"/>
            <a:ext cx="487730" cy="105868"/>
          </a:xfrm>
          <a:prstGeom prst="rect">
            <a:avLst/>
          </a:prstGeom>
        </p:spPr>
        <p:txBody>
          <a:bodyPr vert="horz" lIns="0" tIns="0" rIns="0" bIns="0" rtlCol="0" anchor="ctr" anchorCtr="0"/>
          <a:lstStyle>
            <a:lvl1pPr algn="r">
              <a:defRPr lang="de-DE" sz="1100" b="1" kern="1200" smtClean="0">
                <a:solidFill>
                  <a:schemeClr val="accent1"/>
                </a:solidFill>
                <a:latin typeface="+mn-lt"/>
                <a:ea typeface="+mn-ea"/>
                <a:cs typeface="+mn-cs"/>
              </a:defRPr>
            </a:lvl1pPr>
          </a:lstStyle>
          <a:p>
            <a:fld id="{670BD975-973E-4F7C-A7B3-E0E7AD3BF4B3}" type="slidenum">
              <a:rPr lang="en-US" smtClean="0"/>
              <a:t>‹#›</a:t>
            </a:fld>
            <a:endParaRPr lang="en-US"/>
          </a:p>
        </p:txBody>
      </p:sp>
      <p:sp>
        <p:nvSpPr>
          <p:cNvPr id="11" name="Titel 1">
            <a:extLst>
              <a:ext uri="{FF2B5EF4-FFF2-40B4-BE49-F238E27FC236}">
                <a16:creationId xmlns:a16="http://schemas.microsoft.com/office/drawing/2014/main" id="{EDEF48EB-953E-428F-BA72-8C3C8FE2929F}"/>
              </a:ext>
            </a:extLst>
          </p:cNvPr>
          <p:cNvSpPr>
            <a:spLocks noGrp="1"/>
          </p:cNvSpPr>
          <p:nvPr>
            <p:ph type="title" hasCustomPrompt="1"/>
          </p:nvPr>
        </p:nvSpPr>
        <p:spPr>
          <a:xfrm>
            <a:off x="624000" y="260388"/>
            <a:ext cx="10942688" cy="468314"/>
          </a:xfrm>
        </p:spPr>
        <p:txBody>
          <a:bodyPr/>
          <a:lstStyle/>
          <a:p>
            <a:r>
              <a:rPr lang="en-US"/>
              <a:t>Click to add title</a:t>
            </a:r>
            <a:endParaRPr lang="de-DE"/>
          </a:p>
        </p:txBody>
      </p:sp>
      <p:sp>
        <p:nvSpPr>
          <p:cNvPr id="13" name="Textplatzhalter 3">
            <a:extLst>
              <a:ext uri="{FF2B5EF4-FFF2-40B4-BE49-F238E27FC236}">
                <a16:creationId xmlns:a16="http://schemas.microsoft.com/office/drawing/2014/main" id="{9A0E186C-F4A9-4852-9024-4F5EC9301A86}"/>
              </a:ext>
            </a:extLst>
          </p:cNvPr>
          <p:cNvSpPr>
            <a:spLocks noGrp="1"/>
          </p:cNvSpPr>
          <p:nvPr>
            <p:ph type="body" sz="quarter" idx="22" hasCustomPrompt="1"/>
            <p:custDataLst>
              <p:tags r:id="rId4"/>
            </p:custDataLst>
          </p:nvPr>
        </p:nvSpPr>
        <p:spPr>
          <a:xfrm>
            <a:off x="623999" y="884034"/>
            <a:ext cx="10941151" cy="860958"/>
          </a:xfrm>
          <a:noFill/>
        </p:spPr>
        <p:txBody>
          <a:bodyPr lIns="0" tIns="144000" rIns="144000" bIns="144000" anchor="t" anchorCtr="0"/>
          <a:lstStyle>
            <a:lvl1pPr>
              <a:defRPr sz="2399" b="0">
                <a:solidFill>
                  <a:schemeClr val="accent1"/>
                </a:solidFill>
              </a:defRPr>
            </a:lvl1pPr>
          </a:lstStyle>
          <a:p>
            <a:pPr lvl="0"/>
            <a:r>
              <a:rPr lang="en-US"/>
              <a:t>Action title in max two columns</a:t>
            </a:r>
          </a:p>
        </p:txBody>
      </p:sp>
    </p:spTree>
    <p:extLst>
      <p:ext uri="{BB962C8B-B14F-4D97-AF65-F5344CB8AC3E}">
        <p14:creationId xmlns:p14="http://schemas.microsoft.com/office/powerpoint/2010/main" val="3587609466"/>
      </p:ext>
    </p:extLst>
  </p:cSld>
  <p:clrMapOvr>
    <a:masterClrMapping/>
  </p:clrMapOvr>
  <p:transition spd="slow">
    <p:wipe dir="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Content Wide">
    <p:spTree>
      <p:nvGrpSpPr>
        <p:cNvPr id="1" name=""/>
        <p:cNvGrpSpPr/>
        <p:nvPr/>
      </p:nvGrpSpPr>
      <p:grpSpPr>
        <a:xfrm>
          <a:off x="0" y="0"/>
          <a:ext cx="0" cy="0"/>
          <a:chOff x="0" y="0"/>
          <a:chExt cx="0" cy="0"/>
        </a:xfrm>
      </p:grpSpPr>
      <p:sp>
        <p:nvSpPr>
          <p:cNvPr id="39" name="Inhaltsplatzhalter 38"/>
          <p:cNvSpPr>
            <a:spLocks noGrp="1"/>
          </p:cNvSpPr>
          <p:nvPr>
            <p:ph sz="quarter" idx="15" hasCustomPrompt="1"/>
          </p:nvPr>
        </p:nvSpPr>
        <p:spPr>
          <a:xfrm>
            <a:off x="624001" y="1845835"/>
            <a:ext cx="10942688" cy="4320174"/>
          </a:xfrm>
        </p:spPr>
        <p:txBody>
          <a:bodyPr lIns="0" tIns="72000" rIns="0" bIns="72000"/>
          <a:lstStyle/>
          <a:p>
            <a:pPr lvl="0"/>
            <a:r>
              <a:rPr lang="en-US" noProof="0"/>
              <a:t>First text level in bold</a:t>
            </a:r>
          </a:p>
          <a:p>
            <a:pPr lvl="1"/>
            <a:r>
              <a:rPr lang="en-US" noProof="0"/>
              <a:t>Second text level in regular</a:t>
            </a:r>
          </a:p>
          <a:p>
            <a:pPr lvl="2"/>
            <a:r>
              <a:rPr lang="en-US" noProof="0"/>
              <a:t>Third text level with bullet points</a:t>
            </a:r>
          </a:p>
          <a:p>
            <a:pPr lvl="3"/>
            <a:r>
              <a:rPr lang="en-US" noProof="0"/>
              <a:t>Fourth level</a:t>
            </a:r>
          </a:p>
          <a:p>
            <a:pPr lvl="4"/>
            <a:r>
              <a:rPr lang="en-US" noProof="0"/>
              <a:t>Fifth level</a:t>
            </a:r>
          </a:p>
        </p:txBody>
      </p:sp>
      <p:sp>
        <p:nvSpPr>
          <p:cNvPr id="2" name="Titel 1"/>
          <p:cNvSpPr>
            <a:spLocks noGrp="1"/>
          </p:cNvSpPr>
          <p:nvPr>
            <p:ph type="title" hasCustomPrompt="1"/>
          </p:nvPr>
        </p:nvSpPr>
        <p:spPr>
          <a:xfrm>
            <a:off x="624000" y="482482"/>
            <a:ext cx="10942688" cy="443198"/>
          </a:xfrm>
        </p:spPr>
        <p:txBody>
          <a:bodyPr>
            <a:spAutoFit/>
          </a:bodyPr>
          <a:lstStyle>
            <a:lvl1pPr>
              <a:defRPr/>
            </a:lvl1pPr>
          </a:lstStyle>
          <a:p>
            <a:r>
              <a:rPr lang="en-US" noProof="0"/>
              <a:t>Click to add Tracker</a:t>
            </a:r>
          </a:p>
        </p:txBody>
      </p:sp>
      <p:sp>
        <p:nvSpPr>
          <p:cNvPr id="12" name="Date Placeholder 3">
            <a:extLst>
              <a:ext uri="{FF2B5EF4-FFF2-40B4-BE49-F238E27FC236}">
                <a16:creationId xmlns:a16="http://schemas.microsoft.com/office/drawing/2014/main" id="{D94B56CA-CA8D-454B-833E-E39A1CF34181}"/>
              </a:ext>
            </a:extLst>
          </p:cNvPr>
          <p:cNvSpPr>
            <a:spLocks noGrp="1"/>
          </p:cNvSpPr>
          <p:nvPr>
            <p:ph type="dt" sz="half" idx="2"/>
            <p:custDataLst>
              <p:tags r:id="rId1"/>
            </p:custDataLst>
          </p:nvPr>
        </p:nvSpPr>
        <p:spPr>
          <a:xfrm>
            <a:off x="8784169" y="6597366"/>
            <a:ext cx="2295284" cy="107624"/>
          </a:xfrm>
          <a:prstGeom prst="rect">
            <a:avLst/>
          </a:prstGeom>
        </p:spPr>
        <p:txBody>
          <a:bodyPr vert="horz" lIns="0" tIns="0" rIns="0" bIns="0" rtlCol="0" anchor="ctr" anchorCtr="0"/>
          <a:lstStyle>
            <a:lvl1pPr algn="r">
              <a:defRPr lang="de-DE" sz="1100" kern="1200">
                <a:solidFill>
                  <a:schemeClr val="tx1"/>
                </a:solidFill>
                <a:latin typeface="+mn-lt"/>
                <a:ea typeface="+mn-ea"/>
                <a:cs typeface="+mn-cs"/>
              </a:defRPr>
            </a:lvl1pPr>
          </a:lstStyle>
          <a:p>
            <a:r>
              <a:rPr lang="en-US"/>
              <a:t>2022</a:t>
            </a:r>
          </a:p>
        </p:txBody>
      </p:sp>
      <p:sp>
        <p:nvSpPr>
          <p:cNvPr id="13" name="Footer Placeholder 4">
            <a:extLst>
              <a:ext uri="{FF2B5EF4-FFF2-40B4-BE49-F238E27FC236}">
                <a16:creationId xmlns:a16="http://schemas.microsoft.com/office/drawing/2014/main" id="{5AC23038-C4B4-44DC-BBAE-CA9537292176}"/>
              </a:ext>
            </a:extLst>
          </p:cNvPr>
          <p:cNvSpPr>
            <a:spLocks noGrp="1"/>
          </p:cNvSpPr>
          <p:nvPr>
            <p:ph type="ftr" sz="quarter" idx="3"/>
            <p:custDataLst>
              <p:tags r:id="rId2"/>
            </p:custDataLst>
          </p:nvPr>
        </p:nvSpPr>
        <p:spPr>
          <a:xfrm>
            <a:off x="626254" y="6597366"/>
            <a:ext cx="7774198" cy="107624"/>
          </a:xfrm>
          <a:prstGeom prst="rect">
            <a:avLst/>
          </a:prstGeom>
        </p:spPr>
        <p:txBody>
          <a:bodyPr vert="horz" lIns="0" tIns="0" rIns="0" bIns="0" rtlCol="0" anchor="ctr" anchorCtr="0"/>
          <a:lstStyle>
            <a:lvl1pPr algn="l">
              <a:defRPr lang="en-US" sz="1100" kern="1200">
                <a:solidFill>
                  <a:schemeClr val="tx1"/>
                </a:solidFill>
                <a:latin typeface="+mn-lt"/>
                <a:ea typeface="+mn-ea"/>
                <a:cs typeface="+mn-cs"/>
              </a:defRPr>
            </a:lvl1pPr>
          </a:lstStyle>
          <a:p>
            <a:r>
              <a:rPr lang="en-US" dirty="0"/>
              <a:t>TA Cook | Z-BAM Features Deep Dive</a:t>
            </a:r>
            <a:endParaRPr lang="en-US" noProof="0" dirty="0"/>
          </a:p>
        </p:txBody>
      </p:sp>
      <p:sp>
        <p:nvSpPr>
          <p:cNvPr id="14" name="Slide Number Placeholder 5">
            <a:extLst>
              <a:ext uri="{FF2B5EF4-FFF2-40B4-BE49-F238E27FC236}">
                <a16:creationId xmlns:a16="http://schemas.microsoft.com/office/drawing/2014/main" id="{714A8926-BA18-42F4-850F-80D723576558}"/>
              </a:ext>
            </a:extLst>
          </p:cNvPr>
          <p:cNvSpPr>
            <a:spLocks noGrp="1"/>
          </p:cNvSpPr>
          <p:nvPr>
            <p:ph type="sldNum" sz="quarter" idx="4"/>
            <p:custDataLst>
              <p:tags r:id="rId3"/>
            </p:custDataLst>
          </p:nvPr>
        </p:nvSpPr>
        <p:spPr>
          <a:xfrm>
            <a:off x="11079454" y="6599122"/>
            <a:ext cx="487730" cy="105868"/>
          </a:xfrm>
          <a:prstGeom prst="rect">
            <a:avLst/>
          </a:prstGeom>
        </p:spPr>
        <p:txBody>
          <a:bodyPr vert="horz" lIns="0" tIns="0" rIns="0" bIns="0" rtlCol="0" anchor="ctr" anchorCtr="0"/>
          <a:lstStyle>
            <a:lvl1pPr algn="r">
              <a:defRPr lang="de-DE" sz="1100" b="1" kern="1200">
                <a:solidFill>
                  <a:schemeClr val="accent1"/>
                </a:solidFill>
                <a:latin typeface="+mn-lt"/>
                <a:ea typeface="+mn-ea"/>
                <a:cs typeface="+mn-cs"/>
              </a:defRPr>
            </a:lvl1pPr>
          </a:lstStyle>
          <a:p>
            <a:fld id="{670BD975-973E-4F7C-A7B3-E0E7AD3BF4B3}" type="slidenum">
              <a:rPr lang="en-US"/>
              <a:t>‹#›</a:t>
            </a:fld>
            <a:endParaRPr lang="en-US"/>
          </a:p>
        </p:txBody>
      </p:sp>
      <p:sp>
        <p:nvSpPr>
          <p:cNvPr id="8" name="Textplatzhalter 3">
            <a:extLst>
              <a:ext uri="{FF2B5EF4-FFF2-40B4-BE49-F238E27FC236}">
                <a16:creationId xmlns:a16="http://schemas.microsoft.com/office/drawing/2014/main" id="{0075F598-C728-4B2D-B99D-AD67EC5A7234}"/>
              </a:ext>
            </a:extLst>
          </p:cNvPr>
          <p:cNvSpPr>
            <a:spLocks noGrp="1"/>
          </p:cNvSpPr>
          <p:nvPr>
            <p:ph type="body" sz="quarter" idx="18" hasCustomPrompt="1"/>
            <p:custDataLst>
              <p:tags r:id="rId4"/>
            </p:custDataLst>
          </p:nvPr>
        </p:nvSpPr>
        <p:spPr>
          <a:xfrm>
            <a:off x="623999" y="884034"/>
            <a:ext cx="10941151" cy="660144"/>
          </a:xfrm>
          <a:noFill/>
        </p:spPr>
        <p:txBody>
          <a:bodyPr lIns="0" tIns="144000" rIns="144000" bIns="144000" anchor="t" anchorCtr="0">
            <a:spAutoFit/>
          </a:bodyPr>
          <a:lstStyle>
            <a:lvl1pPr>
              <a:spcBef>
                <a:spcPts val="0"/>
              </a:spcBef>
              <a:defRPr sz="2399" b="0">
                <a:solidFill>
                  <a:schemeClr val="accent1"/>
                </a:solidFill>
              </a:defRPr>
            </a:lvl1pPr>
          </a:lstStyle>
          <a:p>
            <a:pPr lvl="0"/>
            <a:r>
              <a:rPr lang="en-US"/>
              <a:t>Action title in max two columns</a:t>
            </a:r>
          </a:p>
        </p:txBody>
      </p:sp>
    </p:spTree>
    <p:extLst>
      <p:ext uri="{BB962C8B-B14F-4D97-AF65-F5344CB8AC3E}">
        <p14:creationId xmlns:p14="http://schemas.microsoft.com/office/powerpoint/2010/main" val="963350550"/>
      </p:ext>
    </p:extLst>
  </p:cSld>
  <p:clrMapOvr>
    <a:masterClrMapping/>
  </p:clrMapOvr>
  <p:transition spd="slow">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Graphik" panose="020B0503030202060203" pitchFamily="34" charset="0"/>
                <a:sym typeface="Trebuchet MS" panose="020B0603020202020204" pitchFamily="34" charset="0"/>
              </a:rPr>
              <a:t>Copyright © 2021 by Boston Consulting Group. All rights reserved.</a:t>
            </a:r>
          </a:p>
        </p:txBody>
      </p:sp>
      <p:sp>
        <p:nvSpPr>
          <p:cNvPr id="8" name="Title 7"/>
          <p:cNvSpPr>
            <a:spLocks noGrp="1"/>
          </p:cNvSpPr>
          <p:nvPr>
            <p:ph type="title" hasCustomPrompt="1"/>
          </p:nvPr>
        </p:nvSpPr>
        <p:spPr>
          <a:xfrm>
            <a:off x="630000" y="622800"/>
            <a:ext cx="10933350" cy="332399"/>
          </a:xfrm>
        </p:spPr>
        <p:txBody>
          <a:bodyPr anchor="b"/>
          <a:lstStyle>
            <a:lvl1pPr>
              <a:defRPr>
                <a:latin typeface="Graphik" panose="020B0503030202060203" pitchFamily="34" charset="0"/>
                <a:sym typeface="Trebuchet MS" panose="020B0603020202020204" pitchFamily="34" charset="0"/>
              </a:defRPr>
            </a:lvl1pPr>
          </a:lstStyle>
          <a:p>
            <a:r>
              <a:rPr lang="en-US"/>
              <a:t>Click to add title</a:t>
            </a:r>
          </a:p>
        </p:txBody>
      </p:sp>
      <p:cxnSp>
        <p:nvCxnSpPr>
          <p:cNvPr id="6" name="Straight Connector 5"/>
          <p:cNvCxnSpPr/>
          <p:nvPr userDrawn="1"/>
        </p:nvCxnSpPr>
        <p:spPr>
          <a:xfrm>
            <a:off x="630000" y="1021782"/>
            <a:ext cx="10933200" cy="0"/>
          </a:xfrm>
          <a:prstGeom prst="line">
            <a:avLst/>
          </a:prstGeom>
          <a:ln w="12700" cap="rnd">
            <a:solidFill>
              <a:schemeClr val="tx2"/>
            </a:solidFill>
            <a:prstDash val="solid"/>
            <a:round/>
          </a:ln>
        </p:spPr>
        <p:style>
          <a:lnRef idx="1">
            <a:schemeClr val="accent1"/>
          </a:lnRef>
          <a:fillRef idx="0">
            <a:schemeClr val="accent1"/>
          </a:fillRef>
          <a:effectRef idx="0">
            <a:schemeClr val="accent1"/>
          </a:effectRef>
          <a:fontRef idx="minor">
            <a:schemeClr val="tx1"/>
          </a:fontRef>
        </p:style>
      </p:cxnSp>
      <p:sp>
        <p:nvSpPr>
          <p:cNvPr id="2" name="Footer Placeholder 3">
            <a:extLst>
              <a:ext uri="{FF2B5EF4-FFF2-40B4-BE49-F238E27FC236}">
                <a16:creationId xmlns:a16="http://schemas.microsoft.com/office/drawing/2014/main" id="{C5E8321C-605F-5759-7912-A0D156EFF4B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p>
        </p:txBody>
      </p:sp>
      <p:sp>
        <p:nvSpPr>
          <p:cNvPr id="3" name="Slide Number Placeholder 3">
            <a:extLst>
              <a:ext uri="{FF2B5EF4-FFF2-40B4-BE49-F238E27FC236}">
                <a16:creationId xmlns:a16="http://schemas.microsoft.com/office/drawing/2014/main" id="{6E06B950-F82D-AB56-2767-75424FE2F174}"/>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723578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9709970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48326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09924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376051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130535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BB01-18FC-82C7-766C-2C297D6EC9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483E795B-5941-2D71-7D87-D459C099D8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0F88A4-F7E3-7AD3-125E-6138E88F91E5}"/>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5" name="Footer Placeholder 4">
            <a:extLst>
              <a:ext uri="{FF2B5EF4-FFF2-40B4-BE49-F238E27FC236}">
                <a16:creationId xmlns:a16="http://schemas.microsoft.com/office/drawing/2014/main" id="{22B33BB0-125A-3865-A66A-0170F84B2B71}"/>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CDDACBD-18C9-63FA-1AD4-93C2C5D6F6C6}"/>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13171777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10590994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2374896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5471672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317911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GB" dirty="0"/>
              <a:t>Place subtitle here in GT Sectra Fine </a:t>
            </a:r>
            <a:r>
              <a:rPr lang="en-GB" dirty="0" err="1"/>
              <a:t>Rg</a:t>
            </a:r>
            <a:r>
              <a:rPr lang="en-GB" dirty="0"/>
              <a:t> 24pt</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19157976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6890945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94314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607873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5059204"/>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8422697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0732-9FD3-BC64-70DD-20757B33AFAB}"/>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C139AA5C-FFD3-60F2-EFFA-E8F1A387F0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D03AA542-807C-5724-239A-D398E2C58F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E4FCFD55-A8E3-87B8-E883-CA88FFEDBA47}"/>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6" name="Footer Placeholder 5">
            <a:extLst>
              <a:ext uri="{FF2B5EF4-FFF2-40B4-BE49-F238E27FC236}">
                <a16:creationId xmlns:a16="http://schemas.microsoft.com/office/drawing/2014/main" id="{A7CC0BD0-8A98-D6EE-EEE1-917FB8B85FC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12943D95-06E5-D7D1-F8EC-235F3BBF567D}"/>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5691345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504114355"/>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712733387"/>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16514807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49950756"/>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545951631"/>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86008650"/>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047618641"/>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496997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85746544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2771870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0805-2056-281C-E506-1DA652B1309B}"/>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D476F6DE-5C64-57D8-D318-B46C4E548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89D84D-642D-3DDD-E00D-AE7ADCE57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868832D7-1BB6-C226-2F01-0F62917C2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1EBC6A-38CA-B844-73D3-DFC9831531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6956806D-F455-3906-8481-2D79C152D655}"/>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8" name="Footer Placeholder 7">
            <a:extLst>
              <a:ext uri="{FF2B5EF4-FFF2-40B4-BE49-F238E27FC236}">
                <a16:creationId xmlns:a16="http://schemas.microsoft.com/office/drawing/2014/main" id="{D00A150F-891C-27B3-0B23-87938E43CC43}"/>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338FB749-EF10-DC05-4DDD-F0F768B950B9}"/>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20448921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024954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041372241"/>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06438485"/>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263704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2252954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23087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01447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737934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741786432"/>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58885483"/>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707E-B44D-5A10-9543-4E97C72B8E6B}"/>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7ACEE842-1BF7-B928-00CB-CADF34CB50B1}"/>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4" name="Footer Placeholder 3">
            <a:extLst>
              <a:ext uri="{FF2B5EF4-FFF2-40B4-BE49-F238E27FC236}">
                <a16:creationId xmlns:a16="http://schemas.microsoft.com/office/drawing/2014/main" id="{67C64F6A-8FE6-2BDB-74DF-AFCE1CE7C0E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D9469C44-C0CB-16EC-F0F6-FD44DC831E71}"/>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40400764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791244650"/>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0" y="0"/>
            <a:ext cx="12191999" cy="6858000"/>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2796061"/>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3621206"/>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677094978"/>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2796061"/>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3621206"/>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101715518"/>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315720"/>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6561415" y="2796061"/>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6574831" y="3621206"/>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496184235"/>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903582"/>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383923"/>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209068"/>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445705552"/>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5_Cover">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A2E1AFD-FB6E-4175-A691-6BF7EC6E79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056311"/>
            <a:ext cx="4952999" cy="2372689"/>
          </a:xfrm>
        </p:spPr>
        <p:txBody>
          <a:bodyPr anchor="ctr"/>
          <a:lstStyle>
            <a:lvl1pPr>
              <a:defRPr sz="5400">
                <a:solidFill>
                  <a:schemeClr val="bg1"/>
                </a:solidFill>
              </a:defRPr>
            </a:lvl1pPr>
          </a:lstStyle>
          <a:p>
            <a:r>
              <a:rPr lang="en-US" dirty="0"/>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536652"/>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361797"/>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13" name="Picture 12">
            <a:extLst>
              <a:ext uri="{FF2B5EF4-FFF2-40B4-BE49-F238E27FC236}">
                <a16:creationId xmlns:a16="http://schemas.microsoft.com/office/drawing/2014/main" id="{7C5B7305-73B6-E54B-8DBB-723177271C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45DBA0-C5F9-9247-A7F3-82A5DC0320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0338" y="546107"/>
            <a:ext cx="1041395" cy="275046"/>
          </a:xfrm>
          <a:prstGeom prst="rect">
            <a:avLst/>
          </a:prstGeom>
        </p:spPr>
      </p:pic>
    </p:spTree>
    <p:extLst>
      <p:ext uri="{BB962C8B-B14F-4D97-AF65-F5344CB8AC3E}">
        <p14:creationId xmlns:p14="http://schemas.microsoft.com/office/powerpoint/2010/main" val="1971806370"/>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6_Cover">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37CCC9-DE3D-429B-8F67-B9D2AB71308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1191556"/>
            <a:ext cx="4952999" cy="2372689"/>
          </a:xfrm>
        </p:spPr>
        <p:txBody>
          <a:bodyPr anchor="ctr"/>
          <a:lstStyle>
            <a:lvl1pPr>
              <a:defRPr sz="5400">
                <a:solidFill>
                  <a:schemeClr val="bg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6561415" y="3671897"/>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6574831" y="4497042"/>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9" name="Picture 8">
            <a:extLst>
              <a:ext uri="{FF2B5EF4-FFF2-40B4-BE49-F238E27FC236}">
                <a16:creationId xmlns:a16="http://schemas.microsoft.com/office/drawing/2014/main" id="{219DBBEE-F292-544F-867A-681773C938C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969F63A9-A0A2-AB4E-9B9C-454CAC9E697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51081" y="546107"/>
            <a:ext cx="1041395" cy="275046"/>
          </a:xfrm>
          <a:prstGeom prst="rect">
            <a:avLst/>
          </a:prstGeom>
        </p:spPr>
      </p:pic>
    </p:spTree>
    <p:extLst>
      <p:ext uri="{BB962C8B-B14F-4D97-AF65-F5344CB8AC3E}">
        <p14:creationId xmlns:p14="http://schemas.microsoft.com/office/powerpoint/2010/main" val="3027170034"/>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7_Cover">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D5751BF-85CD-45E4-9B6F-EC2214C15B8B}"/>
              </a:ext>
            </a:extLst>
          </p:cNvPr>
          <p:cNvPicPr preferRelativeResize="0">
            <a:picLocks noChangeAspect="1"/>
          </p:cNvPicPr>
          <p:nvPr userDrawn="1"/>
        </p:nvPicPr>
        <p:blipFill>
          <a:blip r:embed="rId2"/>
          <a:stretch>
            <a:fillRect/>
          </a:stretch>
        </p:blipFill>
        <p:spPr>
          <a:xfrm>
            <a:off x="0" y="0"/>
            <a:ext cx="12188952"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107606"/>
            <a:ext cx="4952999" cy="2372689"/>
          </a:xfrm>
        </p:spPr>
        <p:txBody>
          <a:bodyPr anchor="ctr"/>
          <a:lstStyle>
            <a:lvl1pPr>
              <a:defRPr sz="5400">
                <a:solidFill>
                  <a:schemeClr val="bg1"/>
                </a:solidFill>
              </a:defRPr>
            </a:lvl1pPr>
          </a:lstStyle>
          <a:p>
            <a:r>
              <a:rPr lang="en-US" dirty="0"/>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587947"/>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413092"/>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9" name="Picture 8">
            <a:extLst>
              <a:ext uri="{FF2B5EF4-FFF2-40B4-BE49-F238E27FC236}">
                <a16:creationId xmlns:a16="http://schemas.microsoft.com/office/drawing/2014/main" id="{0F7FACC0-CF49-224F-AFAA-D6B382E5DE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F9E2775E-D77C-AE4E-9E6D-68A7274490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0338" y="546107"/>
            <a:ext cx="1041395" cy="275046"/>
          </a:xfrm>
          <a:prstGeom prst="rect">
            <a:avLst/>
          </a:prstGeom>
        </p:spPr>
      </p:pic>
    </p:spTree>
    <p:extLst>
      <p:ext uri="{BB962C8B-B14F-4D97-AF65-F5344CB8AC3E}">
        <p14:creationId xmlns:p14="http://schemas.microsoft.com/office/powerpoint/2010/main" val="219128386"/>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1">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tx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2004400891"/>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2">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903582"/>
            <a:ext cx="4952999" cy="2372689"/>
          </a:xfrm>
        </p:spPr>
        <p:txBody>
          <a:bodyPr anchor="ctr"/>
          <a:lstStyle>
            <a:lvl1pPr>
              <a:defRPr sz="5400">
                <a:solidFill>
                  <a:schemeClr val="tx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17049456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106AC8-0A74-0C43-3874-8AC8D573F98F}"/>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3" name="Footer Placeholder 2">
            <a:extLst>
              <a:ext uri="{FF2B5EF4-FFF2-40B4-BE49-F238E27FC236}">
                <a16:creationId xmlns:a16="http://schemas.microsoft.com/office/drawing/2014/main" id="{902F1B06-CB71-39E0-3F13-9B9BA3275343}"/>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949EC70-429C-4FD4-B58D-BBF53DFAF702}"/>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423893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3">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315720"/>
            <a:ext cx="4952999" cy="2372689"/>
          </a:xfrm>
        </p:spPr>
        <p:txBody>
          <a:bodyPr anchor="ctr"/>
          <a:lstStyle>
            <a:lvl1pPr>
              <a:defRPr sz="5400">
                <a:solidFill>
                  <a:schemeClr val="tx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2395131802"/>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4">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A84A37-BA40-4138-8C23-041514188780}"/>
              </a:ext>
            </a:extLst>
          </p:cNvPr>
          <p:cNvPicPr>
            <a:picLocks noChangeAspect="1"/>
          </p:cNvPicPr>
          <p:nvPr userDrawn="1"/>
        </p:nvPicPr>
        <p:blipFill>
          <a:blip r:embed="rId2"/>
          <a:stretch>
            <a:fillRect/>
          </a:stretch>
        </p:blipFill>
        <p:spPr>
          <a:xfrm>
            <a:off x="0" y="393"/>
            <a:ext cx="12192000" cy="6857214"/>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bg1"/>
                </a:solidFill>
              </a:defRPr>
            </a:lvl1pPr>
          </a:lstStyle>
          <a:p>
            <a:r>
              <a:rPr lang="en-US" dirty="0"/>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pic>
        <p:nvPicPr>
          <p:cNvPr id="8" name="Picture 7">
            <a:extLst>
              <a:ext uri="{FF2B5EF4-FFF2-40B4-BE49-F238E27FC236}">
                <a16:creationId xmlns:a16="http://schemas.microsoft.com/office/drawing/2014/main" id="{20929151-BCEE-314C-9AF9-DD3E5E6CFC6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52455492"/>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5">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2E6144-137D-4084-89D1-1767F783F68E}"/>
              </a:ext>
            </a:extLst>
          </p:cNvPr>
          <p:cNvPicPr>
            <a:picLocks noChangeAspect="1"/>
          </p:cNvPicPr>
          <p:nvPr userDrawn="1"/>
        </p:nvPicPr>
        <p:blipFill>
          <a:blip r:embed="rId2"/>
          <a:stretch>
            <a:fillRect/>
          </a:stretch>
        </p:blipFill>
        <p:spPr>
          <a:xfrm>
            <a:off x="0" y="0"/>
            <a:ext cx="12188952"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315720"/>
            <a:ext cx="4952999" cy="2372689"/>
          </a:xfrm>
        </p:spPr>
        <p:txBody>
          <a:bodyPr anchor="ctr"/>
          <a:lstStyle>
            <a:lvl1pPr>
              <a:defRPr sz="5400">
                <a:solidFill>
                  <a:schemeClr val="bg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pic>
        <p:nvPicPr>
          <p:cNvPr id="8" name="Picture 7">
            <a:extLst>
              <a:ext uri="{FF2B5EF4-FFF2-40B4-BE49-F238E27FC236}">
                <a16:creationId xmlns:a16="http://schemas.microsoft.com/office/drawing/2014/main" id="{28A72389-5FE2-6742-A9CA-7D0A640BEBB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579774036"/>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6">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11ECDC-61F1-4DD9-8BC7-7D262A6A8E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903582"/>
            <a:ext cx="4952999" cy="2372689"/>
          </a:xfrm>
        </p:spPr>
        <p:txBody>
          <a:bodyPr anchor="ctr"/>
          <a:lstStyle>
            <a:lvl1pPr>
              <a:defRPr sz="5400">
                <a:solidFill>
                  <a:schemeClr val="bg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pic>
        <p:nvPicPr>
          <p:cNvPr id="8" name="Picture 7">
            <a:extLst>
              <a:ext uri="{FF2B5EF4-FFF2-40B4-BE49-F238E27FC236}">
                <a16:creationId xmlns:a16="http://schemas.microsoft.com/office/drawing/2014/main" id="{25C2E625-A391-D842-8C4E-DC9C57226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23235628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7 Lt image">
    <p:spTree>
      <p:nvGrpSpPr>
        <p:cNvPr id="1" name=""/>
        <p:cNvGrpSpPr/>
        <p:nvPr/>
      </p:nvGrpSpPr>
      <p:grpSpPr>
        <a:xfrm>
          <a:off x="0" y="0"/>
          <a:ext cx="0" cy="0"/>
          <a:chOff x="0" y="0"/>
          <a:chExt cx="0" cy="0"/>
        </a:xfrm>
      </p:grpSpPr>
      <p:sp>
        <p:nvSpPr>
          <p:cNvPr id="5" name="Picture Placeholder 18">
            <a:extLst>
              <a:ext uri="{FF2B5EF4-FFF2-40B4-BE49-F238E27FC236}">
                <a16:creationId xmlns:a16="http://schemas.microsoft.com/office/drawing/2014/main" id="{A38A849F-C808-4660-944E-49A389E00BA6}"/>
              </a:ext>
            </a:extLst>
          </p:cNvPr>
          <p:cNvSpPr>
            <a:spLocks noGrp="1"/>
          </p:cNvSpPr>
          <p:nvPr>
            <p:ph type="pic" sz="quarter" idx="13" hasCustomPrompt="1"/>
          </p:nvPr>
        </p:nvSpPr>
        <p:spPr bwMode="gray">
          <a:xfrm>
            <a:off x="1524" y="0"/>
            <a:ext cx="12188952" cy="6858000"/>
          </a:xfrm>
          <a:solidFill>
            <a:schemeClr val="bg1">
              <a:lumMod val="85000"/>
            </a:schemeClr>
          </a:solidFill>
          <a:effectLst/>
        </p:spPr>
        <p:txBody>
          <a:bodyPr lIns="1828800" tIns="274320" rIns="1828800" bIns="274320" anchor="t"/>
          <a:lstStyle>
            <a:lvl1pPr marL="0" indent="0" algn="ctr">
              <a:buNone/>
              <a:defRPr sz="1400" b="0">
                <a:solidFill>
                  <a:schemeClr val="tx1"/>
                </a:solidFill>
              </a:defRPr>
            </a:lvl1pPr>
          </a:lstStyle>
          <a:p>
            <a:r>
              <a:rPr lang="en-GB" dirty="0"/>
              <a:t>Drag picture to placeholder or click icon to add, then send to back. If logo not showing on slide, copy from slide master and paste on slide layout taking care to match size and position.</a:t>
            </a:r>
            <a:endParaRPr lang="en-US"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9" name="Footer Placeholder 3">
            <a:extLst>
              <a:ext uri="{FF2B5EF4-FFF2-40B4-BE49-F238E27FC236}">
                <a16:creationId xmlns:a16="http://schemas.microsoft.com/office/drawing/2014/main" id="{5238A642-ED89-5346-A76F-8A69965CC41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10" name="Title 1">
            <a:extLst>
              <a:ext uri="{FF2B5EF4-FFF2-40B4-BE49-F238E27FC236}">
                <a16:creationId xmlns:a16="http://schemas.microsoft.com/office/drawing/2014/main" id="{7D20B499-0C7A-5F4A-8C4E-8A7416A04153}"/>
              </a:ext>
            </a:extLst>
          </p:cNvPr>
          <p:cNvSpPr>
            <a:spLocks noGrp="1"/>
          </p:cNvSpPr>
          <p:nvPr>
            <p:ph type="title" hasCustomPrompt="1"/>
          </p:nvPr>
        </p:nvSpPr>
        <p:spPr>
          <a:xfrm>
            <a:off x="3290888" y="2273828"/>
            <a:ext cx="4952999" cy="2372689"/>
          </a:xfrm>
        </p:spPr>
        <p:txBody>
          <a:bodyPr anchor="ctr"/>
          <a:lstStyle>
            <a:lvl1pPr algn="ctr">
              <a:defRPr sz="5400">
                <a:solidFill>
                  <a:schemeClr val="tx1"/>
                </a:solidFill>
              </a:defRPr>
            </a:lvl1pPr>
          </a:lstStyle>
          <a:p>
            <a:r>
              <a:rPr lang="en-US"/>
              <a:t>Divider title 54pt</a:t>
            </a:r>
          </a:p>
        </p:txBody>
      </p:sp>
      <p:pic>
        <p:nvPicPr>
          <p:cNvPr id="6" name="Picture 5">
            <a:extLst>
              <a:ext uri="{FF2B5EF4-FFF2-40B4-BE49-F238E27FC236}">
                <a16:creationId xmlns:a16="http://schemas.microsoft.com/office/drawing/2014/main" id="{42AD6DA7-76BE-4E46-92D5-AE75EBC6C4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60626"/>
            <a:ext cx="1374677" cy="131641"/>
          </a:xfrm>
          <a:prstGeom prst="rect">
            <a:avLst/>
          </a:prstGeom>
        </p:spPr>
      </p:pic>
    </p:spTree>
    <p:extLst>
      <p:ext uri="{BB962C8B-B14F-4D97-AF65-F5344CB8AC3E}">
        <p14:creationId xmlns:p14="http://schemas.microsoft.com/office/powerpoint/2010/main" val="344394457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8 drk image">
    <p:spTree>
      <p:nvGrpSpPr>
        <p:cNvPr id="1" name=""/>
        <p:cNvGrpSpPr/>
        <p:nvPr/>
      </p:nvGrpSpPr>
      <p:grpSpPr>
        <a:xfrm>
          <a:off x="0" y="0"/>
          <a:ext cx="0" cy="0"/>
          <a:chOff x="0" y="0"/>
          <a:chExt cx="0" cy="0"/>
        </a:xfrm>
      </p:grpSpPr>
      <p:sp>
        <p:nvSpPr>
          <p:cNvPr id="5" name="Picture Placeholder 18">
            <a:extLst>
              <a:ext uri="{FF2B5EF4-FFF2-40B4-BE49-F238E27FC236}">
                <a16:creationId xmlns:a16="http://schemas.microsoft.com/office/drawing/2014/main" id="{CBE4729B-B96B-4EC8-9CEB-E843F098B1DB}"/>
              </a:ext>
            </a:extLst>
          </p:cNvPr>
          <p:cNvSpPr>
            <a:spLocks noGrp="1"/>
          </p:cNvSpPr>
          <p:nvPr>
            <p:ph type="pic" sz="quarter" idx="13" hasCustomPrompt="1"/>
          </p:nvPr>
        </p:nvSpPr>
        <p:spPr bwMode="gray">
          <a:xfrm>
            <a:off x="1524" y="0"/>
            <a:ext cx="12188952" cy="6858000"/>
          </a:xfrm>
          <a:solidFill>
            <a:schemeClr val="bg1">
              <a:lumMod val="85000"/>
            </a:schemeClr>
          </a:solidFill>
          <a:effectLst/>
        </p:spPr>
        <p:txBody>
          <a:bodyPr lIns="1828800" tIns="274320" rIns="1828800" bIns="274320" anchor="t"/>
          <a:lstStyle>
            <a:lvl1pPr marL="0" indent="0" algn="ctr">
              <a:buNone/>
              <a:defRPr sz="1400" b="0">
                <a:solidFill>
                  <a:schemeClr val="tx1"/>
                </a:solidFill>
              </a:defRPr>
            </a:lvl1pPr>
          </a:lstStyle>
          <a:p>
            <a:r>
              <a:rPr lang="en-GB" dirty="0"/>
              <a:t>Drag picture to placeholder or click icon to add, then send to back. If logo not showing on slide, copy from slide master and paste on slide layout taking care to match size and position.</a:t>
            </a:r>
            <a:endParaRPr lang="en-US"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9" name="Footer Placeholder 3">
            <a:extLst>
              <a:ext uri="{FF2B5EF4-FFF2-40B4-BE49-F238E27FC236}">
                <a16:creationId xmlns:a16="http://schemas.microsoft.com/office/drawing/2014/main" id="{5238A642-ED89-5346-A76F-8A69965CC41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10" name="Title 1">
            <a:extLst>
              <a:ext uri="{FF2B5EF4-FFF2-40B4-BE49-F238E27FC236}">
                <a16:creationId xmlns:a16="http://schemas.microsoft.com/office/drawing/2014/main" id="{7D20B499-0C7A-5F4A-8C4E-8A7416A04153}"/>
              </a:ext>
            </a:extLst>
          </p:cNvPr>
          <p:cNvSpPr>
            <a:spLocks noGrp="1"/>
          </p:cNvSpPr>
          <p:nvPr>
            <p:ph type="title" hasCustomPrompt="1"/>
          </p:nvPr>
        </p:nvSpPr>
        <p:spPr>
          <a:xfrm>
            <a:off x="3290888" y="2273828"/>
            <a:ext cx="4952999" cy="2372689"/>
          </a:xfrm>
        </p:spPr>
        <p:txBody>
          <a:bodyPr anchor="ctr"/>
          <a:lstStyle>
            <a:lvl1pPr algn="ctr">
              <a:defRPr sz="5400">
                <a:solidFill>
                  <a:schemeClr val="bg1"/>
                </a:solidFill>
              </a:defRPr>
            </a:lvl1pPr>
          </a:lstStyle>
          <a:p>
            <a:r>
              <a:rPr lang="en-US" dirty="0"/>
              <a:t>Divider title 54pt</a:t>
            </a:r>
          </a:p>
        </p:txBody>
      </p:sp>
      <p:pic>
        <p:nvPicPr>
          <p:cNvPr id="6" name="Picture 5">
            <a:extLst>
              <a:ext uri="{FF2B5EF4-FFF2-40B4-BE49-F238E27FC236}">
                <a16:creationId xmlns:a16="http://schemas.microsoft.com/office/drawing/2014/main" id="{33796997-BDFF-4EF2-835A-F5624CFF48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4086505133"/>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pic>
        <p:nvPicPr>
          <p:cNvPr id="28" name="Picture 27" descr="Accenture Gradient Dark">
            <a:extLst>
              <a:ext uri="{FF2B5EF4-FFF2-40B4-BE49-F238E27FC236}">
                <a16:creationId xmlns:a16="http://schemas.microsoft.com/office/drawing/2014/main" id="{773DCF28-A95C-4A79-ADA8-62C25C9F73E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userDrawn="1">
            <p:ph type="title" hasCustomPrompt="1"/>
          </p:nvPr>
        </p:nvSpPr>
        <p:spPr>
          <a:xfrm>
            <a:off x="381003" y="468091"/>
            <a:ext cx="2519384" cy="769694"/>
          </a:xfrm>
        </p:spPr>
        <p:txBody>
          <a:bodyPr/>
          <a:lstStyle>
            <a:lvl1pPr>
              <a:defRPr>
                <a:solidFill>
                  <a:schemeClr val="bg1"/>
                </a:solidFill>
              </a:defRPr>
            </a:lvl1p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210052" y="21399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210052"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210052"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210052" y="3954624"/>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8476961" y="21399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8476961"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8476961"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8476961" y="3954625"/>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3669323"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3669323"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2</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3669323"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3</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3669323" y="395462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4</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7936232"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6</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7936232"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7</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7936232"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8</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7936232" y="3954625"/>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9</a:t>
            </a:r>
            <a:endParaRPr lang="en-US"/>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userDrawn="1">
            <p:ph type="sldNum" sz="quarter" idx="5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74" name="Text Placeholder 17">
            <a:extLst>
              <a:ext uri="{FF2B5EF4-FFF2-40B4-BE49-F238E27FC236}">
                <a16:creationId xmlns:a16="http://schemas.microsoft.com/office/drawing/2014/main" id="{16BB16EF-B2ED-074F-AEE0-407EB336268E}"/>
              </a:ext>
            </a:extLst>
          </p:cNvPr>
          <p:cNvSpPr>
            <a:spLocks noGrp="1"/>
          </p:cNvSpPr>
          <p:nvPr>
            <p:ph type="body" sz="quarter" idx="58" hasCustomPrompt="1"/>
          </p:nvPr>
        </p:nvSpPr>
        <p:spPr>
          <a:xfrm>
            <a:off x="4210052" y="4556789"/>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5" name="Text Placeholder 17">
            <a:extLst>
              <a:ext uri="{FF2B5EF4-FFF2-40B4-BE49-F238E27FC236}">
                <a16:creationId xmlns:a16="http://schemas.microsoft.com/office/drawing/2014/main" id="{F1B4C8C6-DBB3-4D41-8994-EC8AADBFEFEB}"/>
              </a:ext>
            </a:extLst>
          </p:cNvPr>
          <p:cNvSpPr>
            <a:spLocks noGrp="1"/>
          </p:cNvSpPr>
          <p:nvPr>
            <p:ph type="body" sz="quarter" idx="59" hasCustomPrompt="1"/>
          </p:nvPr>
        </p:nvSpPr>
        <p:spPr>
          <a:xfrm>
            <a:off x="8476961" y="45567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6" name="Text Placeholder 17">
            <a:extLst>
              <a:ext uri="{FF2B5EF4-FFF2-40B4-BE49-F238E27FC236}">
                <a16:creationId xmlns:a16="http://schemas.microsoft.com/office/drawing/2014/main" id="{5FE8F150-8DD3-F246-ADCD-1C12276FBC79}"/>
              </a:ext>
            </a:extLst>
          </p:cNvPr>
          <p:cNvSpPr>
            <a:spLocks noGrp="1"/>
          </p:cNvSpPr>
          <p:nvPr>
            <p:ph type="body" sz="quarter" idx="60" hasCustomPrompt="1"/>
          </p:nvPr>
        </p:nvSpPr>
        <p:spPr>
          <a:xfrm>
            <a:off x="3669323" y="4556789"/>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5</a:t>
            </a:r>
            <a:endParaRPr lang="en-US"/>
          </a:p>
        </p:txBody>
      </p:sp>
      <p:sp>
        <p:nvSpPr>
          <p:cNvPr id="77" name="Text Placeholder 17">
            <a:extLst>
              <a:ext uri="{FF2B5EF4-FFF2-40B4-BE49-F238E27FC236}">
                <a16:creationId xmlns:a16="http://schemas.microsoft.com/office/drawing/2014/main" id="{2F3F8D59-1B72-0C46-A1A1-E13D8D979E8F}"/>
              </a:ext>
            </a:extLst>
          </p:cNvPr>
          <p:cNvSpPr>
            <a:spLocks noGrp="1"/>
          </p:cNvSpPr>
          <p:nvPr>
            <p:ph type="body" sz="quarter" idx="61" hasCustomPrompt="1"/>
          </p:nvPr>
        </p:nvSpPr>
        <p:spPr>
          <a:xfrm>
            <a:off x="7936232" y="45567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10</a:t>
            </a:r>
            <a:endParaRPr lang="en-US"/>
          </a:p>
        </p:txBody>
      </p:sp>
      <p:sp>
        <p:nvSpPr>
          <p:cNvPr id="38" name="Footer Placeholder 3">
            <a:extLst>
              <a:ext uri="{FF2B5EF4-FFF2-40B4-BE49-F238E27FC236}">
                <a16:creationId xmlns:a16="http://schemas.microsoft.com/office/drawing/2014/main" id="{0F8CF93F-D560-974E-AECA-BB045E6BE4E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37" name="Picture 36">
            <a:extLst>
              <a:ext uri="{FF2B5EF4-FFF2-40B4-BE49-F238E27FC236}">
                <a16:creationId xmlns:a16="http://schemas.microsoft.com/office/drawing/2014/main" id="{A7A71381-B8F0-4948-B471-5F1F45C043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85642437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bg1"/>
        </a:solidFill>
        <a:effectLst/>
      </p:bgPr>
    </p:bg>
    <p:spTree>
      <p:nvGrpSpPr>
        <p:cNvPr id="1" name=""/>
        <p:cNvGrpSpPr/>
        <p:nvPr/>
      </p:nvGrpSpPr>
      <p:grpSpPr>
        <a:xfrm>
          <a:off x="0" y="0"/>
          <a:ext cx="0" cy="0"/>
          <a:chOff x="0" y="0"/>
          <a:chExt cx="0" cy="0"/>
        </a:xfrm>
      </p:grpSpPr>
      <p:pic>
        <p:nvPicPr>
          <p:cNvPr id="8" name="Picture 7" descr="Accenture Gradient Dark">
            <a:extLst>
              <a:ext uri="{FF2B5EF4-FFF2-40B4-BE49-F238E27FC236}">
                <a16:creationId xmlns:a16="http://schemas.microsoft.com/office/drawing/2014/main" id="{758B6C79-7757-4B19-851D-F82A695B2CF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E45BE7CC-D7C2-5240-B017-FD1DCF3134D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1" name="Picture 10">
            <a:extLst>
              <a:ext uri="{FF2B5EF4-FFF2-40B4-BE49-F238E27FC236}">
                <a16:creationId xmlns:a16="http://schemas.microsoft.com/office/drawing/2014/main" id="{048D8017-B7E3-CA41-9888-AE20019276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11550155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ong Headline-subtitle and 2 Headings/Cols">
    <p:bg>
      <p:bgPr>
        <a:solidFill>
          <a:schemeClr val="tx1"/>
        </a:solidFill>
        <a:effectLst/>
      </p:bgPr>
    </p:bg>
    <p:spTree>
      <p:nvGrpSpPr>
        <p:cNvPr id="1" name=""/>
        <p:cNvGrpSpPr/>
        <p:nvPr/>
      </p:nvGrpSpPr>
      <p:grpSpPr>
        <a:xfrm>
          <a:off x="0" y="0"/>
          <a:ext cx="0" cy="0"/>
          <a:chOff x="0" y="0"/>
          <a:chExt cx="0" cy="0"/>
        </a:xfrm>
      </p:grpSpPr>
      <p:pic>
        <p:nvPicPr>
          <p:cNvPr id="19" name="Picture 18" descr="Accenture Gradient Dark">
            <a:extLst>
              <a:ext uri="{FF2B5EF4-FFF2-40B4-BE49-F238E27FC236}">
                <a16:creationId xmlns:a16="http://schemas.microsoft.com/office/drawing/2014/main" id="{02FB489B-6F27-4CD1-9E2A-C84944D74E4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lvl1pPr>
              <a:defRPr>
                <a:solidFill>
                  <a:schemeClr val="bg1"/>
                </a:solidFill>
              </a:defRPr>
            </a:lvl1p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a:noFill/>
        </p:spPr>
        <p:txBody>
          <a:bodyPr anchor="t"/>
          <a:lstStyle>
            <a:lvl1pPr marL="0" indent="0">
              <a:lnSpc>
                <a:spcPct val="90000"/>
              </a:lnSpc>
              <a:spcAft>
                <a:spcPts val="0"/>
              </a:spcAft>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a:noFill/>
        </p:spPr>
        <p:txBody>
          <a:bodyPr anchor="t"/>
          <a:lstStyle>
            <a:lvl1pPr marL="0" indent="0">
              <a:lnSpc>
                <a:spcPct val="90000"/>
              </a:lnSpc>
              <a:spcAft>
                <a:spcPts val="0"/>
              </a:spcAft>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a:noFill/>
        </p:spPr>
        <p:txBody>
          <a:bodyPr/>
          <a:lstStyle>
            <a:lvl1pPr>
              <a:spcAft>
                <a:spcPts val="600"/>
              </a:spcAft>
              <a:defRPr sz="1800">
                <a:solidFill>
                  <a:schemeClr val="bg1"/>
                </a:solidFill>
              </a:defRPr>
            </a:lvl1pPr>
            <a:lvl2pPr>
              <a:spcAft>
                <a:spcPts val="600"/>
              </a:spcAft>
              <a:defRPr sz="1800">
                <a:solidFill>
                  <a:schemeClr val="bg1"/>
                </a:solidFill>
              </a:defRPr>
            </a:lvl2pPr>
            <a:lvl3pPr>
              <a:spcAft>
                <a:spcPts val="600"/>
              </a:spcAft>
              <a:defRPr sz="1800">
                <a:solidFill>
                  <a:schemeClr val="bg1"/>
                </a:solidFill>
              </a:defRPr>
            </a:lvl3pPr>
            <a:lvl4pPr>
              <a:spcAft>
                <a:spcPts val="600"/>
              </a:spcAft>
              <a:defRPr sz="1600">
                <a:solidFill>
                  <a:schemeClr val="bg1"/>
                </a:solidFill>
              </a:defRPr>
            </a:lvl4pPr>
            <a:lvl5pPr>
              <a:spcAft>
                <a:spcPts val="600"/>
              </a:spcAft>
              <a:defRPr sz="1600">
                <a:solidFill>
                  <a:schemeClr val="bg1"/>
                </a:solidFill>
              </a:defRPr>
            </a:lvl5pPr>
            <a:lvl6pPr>
              <a:defRPr sz="1200">
                <a:solidFill>
                  <a:schemeClr val="bg1"/>
                </a:solidFill>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a:noFill/>
        </p:spPr>
        <p:txBody>
          <a:bodyPr/>
          <a:lstStyle>
            <a:lvl1pPr>
              <a:spcAft>
                <a:spcPts val="600"/>
              </a:spcAft>
              <a:defRPr sz="1800">
                <a:solidFill>
                  <a:schemeClr val="bg1"/>
                </a:solidFill>
              </a:defRPr>
            </a:lvl1pPr>
            <a:lvl2pPr>
              <a:spcAft>
                <a:spcPts val="600"/>
              </a:spcAft>
              <a:defRPr sz="1800">
                <a:solidFill>
                  <a:schemeClr val="bg1"/>
                </a:solidFill>
              </a:defRPr>
            </a:lvl2pPr>
            <a:lvl3pPr>
              <a:spcAft>
                <a:spcPts val="600"/>
              </a:spcAft>
              <a:defRPr sz="1800">
                <a:solidFill>
                  <a:schemeClr val="bg1"/>
                </a:solidFill>
              </a:defRPr>
            </a:lvl3pPr>
            <a:lvl4pPr>
              <a:spcAft>
                <a:spcPts val="600"/>
              </a:spcAft>
              <a:defRPr sz="1600">
                <a:solidFill>
                  <a:schemeClr val="bg1"/>
                </a:solidFill>
              </a:defRPr>
            </a:lvl4pPr>
            <a:lvl5pPr>
              <a:spcAft>
                <a:spcPts val="600"/>
              </a:spcAft>
              <a:defRPr sz="1600">
                <a:solidFill>
                  <a:schemeClr val="bg1"/>
                </a:solidFill>
              </a:defRPr>
            </a:lvl5pPr>
            <a:lvl6pPr>
              <a:defRPr sz="1200">
                <a:solidFill>
                  <a:schemeClr val="bg1"/>
                </a:solidFill>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6"/>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17" name="Footer Placeholder 3">
            <a:extLst>
              <a:ext uri="{FF2B5EF4-FFF2-40B4-BE49-F238E27FC236}">
                <a16:creationId xmlns:a16="http://schemas.microsoft.com/office/drawing/2014/main" id="{E7D0746B-48ED-E943-86FD-23623379DC1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8" name="Picture 17">
            <a:extLst>
              <a:ext uri="{FF2B5EF4-FFF2-40B4-BE49-F238E27FC236}">
                <a16:creationId xmlns:a16="http://schemas.microsoft.com/office/drawing/2014/main" id="{EFD05E42-EA2D-C944-85EF-DE1C56EB78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780338967"/>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Long Headline and 3 Columns">
    <p:spTree>
      <p:nvGrpSpPr>
        <p:cNvPr id="1" name=""/>
        <p:cNvGrpSpPr/>
        <p:nvPr/>
      </p:nvGrpSpPr>
      <p:grpSpPr>
        <a:xfrm>
          <a:off x="0" y="0"/>
          <a:ext cx="0" cy="0"/>
          <a:chOff x="0" y="0"/>
          <a:chExt cx="0" cy="0"/>
        </a:xfrm>
      </p:grpSpPr>
      <p:sp>
        <p:nvSpPr>
          <p:cNvPr id="14" name="Picture Placeholder 18">
            <a:extLst>
              <a:ext uri="{FF2B5EF4-FFF2-40B4-BE49-F238E27FC236}">
                <a16:creationId xmlns:a16="http://schemas.microsoft.com/office/drawing/2014/main" id="{A340A1CD-BB61-D840-84CD-3E67BC51912F}"/>
              </a:ext>
            </a:extLst>
          </p:cNvPr>
          <p:cNvSpPr>
            <a:spLocks noGrp="1"/>
          </p:cNvSpPr>
          <p:nvPr>
            <p:ph type="pic" sz="quarter" idx="13" hasCustomPrompt="1"/>
          </p:nvPr>
        </p:nvSpPr>
        <p:spPr bwMode="gray">
          <a:xfrm>
            <a:off x="9610344" y="-9144"/>
            <a:ext cx="2590800" cy="6876288"/>
          </a:xfrm>
          <a:solidFill>
            <a:schemeClr val="bg1">
              <a:lumMod val="95000"/>
            </a:schemeClr>
          </a:solidFill>
          <a:effectLst/>
        </p:spPr>
        <p:txBody>
          <a:bodyPr lIns="91440" tIns="274320" rIns="91440" bIns="274320" anchor="t"/>
          <a:lstStyle>
            <a:lvl1pPr marL="0" indent="0" algn="ctr">
              <a:buNone/>
              <a:defRPr sz="1400" b="0">
                <a:solidFill>
                  <a:schemeClr val="tx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83565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8356599"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5169163"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89988177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EAF4-B680-EB82-F4C3-B229D769B0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CF1B5CEB-8A5F-664E-D23B-2D16D9755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1811439B-C1E4-01BF-2581-AB6D2D674A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68945-6A3E-9D01-4C1E-FA252CED8E90}"/>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6" name="Footer Placeholder 5">
            <a:extLst>
              <a:ext uri="{FF2B5EF4-FFF2-40B4-BE49-F238E27FC236}">
                <a16:creationId xmlns:a16="http://schemas.microsoft.com/office/drawing/2014/main" id="{45931728-B064-E534-E239-0E5982F40F6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19B0C13F-C4C6-9C06-3F9F-7A116C4AFE6B}"/>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5759303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Long Headline and 3 Columns">
    <p:spTree>
      <p:nvGrpSpPr>
        <p:cNvPr id="1" name=""/>
        <p:cNvGrpSpPr/>
        <p:nvPr/>
      </p:nvGrpSpPr>
      <p:grpSpPr>
        <a:xfrm>
          <a:off x="0" y="0"/>
          <a:ext cx="0" cy="0"/>
          <a:chOff x="0" y="0"/>
          <a:chExt cx="0" cy="0"/>
        </a:xfrm>
      </p:grpSpPr>
      <p:sp>
        <p:nvSpPr>
          <p:cNvPr id="10" name="Picture Placeholder 18">
            <a:extLst>
              <a:ext uri="{FF2B5EF4-FFF2-40B4-BE49-F238E27FC236}">
                <a16:creationId xmlns:a16="http://schemas.microsoft.com/office/drawing/2014/main" id="{EC163FF7-1101-574B-AB84-CE6B482CB3DB}"/>
              </a:ext>
            </a:extLst>
          </p:cNvPr>
          <p:cNvSpPr>
            <a:spLocks noGrp="1"/>
          </p:cNvSpPr>
          <p:nvPr>
            <p:ph type="pic" sz="quarter" idx="13" hasCustomPrompt="1"/>
          </p:nvPr>
        </p:nvSpPr>
        <p:spPr bwMode="gray">
          <a:xfrm>
            <a:off x="5879592" y="-9144"/>
            <a:ext cx="6322143" cy="6876288"/>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498347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0999" y="3027111"/>
            <a:ext cx="498347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0999" y="3850071"/>
            <a:ext cx="4983479" cy="205232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0999" y="2569911"/>
            <a:ext cx="498347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1" y="1645244"/>
            <a:ext cx="498348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768185675"/>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Long Headline and 3 Columns">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08DCFF5B-7C4E-0D40-9DB4-9406F4B1EB72}"/>
              </a:ext>
            </a:extLst>
          </p:cNvPr>
          <p:cNvSpPr>
            <a:spLocks noGrp="1"/>
          </p:cNvSpPr>
          <p:nvPr>
            <p:ph type="pic" sz="quarter" idx="13" hasCustomPrompt="1"/>
          </p:nvPr>
        </p:nvSpPr>
        <p:spPr bwMode="gray">
          <a:xfrm>
            <a:off x="-9144" y="-9144"/>
            <a:ext cx="6003216" cy="6876288"/>
          </a:xfrm>
          <a:solidFill>
            <a:schemeClr val="bg1">
              <a:lumMod val="95000"/>
            </a:schemeClr>
          </a:solidFill>
          <a:effectLst/>
        </p:spPr>
        <p:txBody>
          <a:bodyPr lIns="914400" tIns="274320" rIns="914400" bIns="274320" anchor="t"/>
          <a:lstStyle>
            <a:lvl1pPr marL="0" indent="0" algn="ctr">
              <a:buNone/>
              <a:defRPr sz="1400" b="0">
                <a:solidFill>
                  <a:schemeClr val="tx1"/>
                </a:solidFill>
              </a:defRPr>
            </a:lvl1pPr>
          </a:lstStyle>
          <a:p>
            <a:r>
              <a:rPr lang="en-GB" dirty="0"/>
              <a:t>Drag picture to placeholder or click icon to add, then send to back. If logo not showing on slide, copy from slide master and paste on slide layout taking care to match size and position.</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654800" y="380999"/>
            <a:ext cx="498347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6654798" y="3027111"/>
            <a:ext cx="498347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6654798" y="3850071"/>
            <a:ext cx="4983479" cy="205232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6654798" y="2569911"/>
            <a:ext cx="498347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6654800" y="1645244"/>
            <a:ext cx="498348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pic>
        <p:nvPicPr>
          <p:cNvPr id="10" name="Picture 9">
            <a:extLst>
              <a:ext uri="{FF2B5EF4-FFF2-40B4-BE49-F238E27FC236}">
                <a16:creationId xmlns:a16="http://schemas.microsoft.com/office/drawing/2014/main" id="{3EBC874F-3621-364A-8CE6-3B7D7C61AB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479801180"/>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666270" y="207013"/>
            <a:ext cx="5144730" cy="2485292"/>
          </a:xfrm>
        </p:spPr>
        <p:txBody>
          <a:bodyPr anchor="b"/>
          <a:lstStyle>
            <a:lvl1pPr>
              <a:defRPr sz="3600"/>
            </a:lvl1pPr>
          </a:lstStyle>
          <a:p>
            <a:r>
              <a:rPr lang="en-GB"/>
              <a:t>Place headline here (36pt, min 30pt)</a:t>
            </a:r>
            <a:endParaRPr 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669318" y="3090599"/>
            <a:ext cx="5141682" cy="3047313"/>
          </a:xfrm>
        </p:spPr>
        <p:txBody>
          <a:bodyPr/>
          <a:lstStyle>
            <a:lvl1pPr marL="0" indent="0">
              <a:lnSpc>
                <a:spcPct val="90000"/>
              </a:lnSpc>
              <a:buNone/>
              <a:defRPr sz="2000">
                <a:solidFill>
                  <a:schemeClr val="tx1"/>
                </a:solidFill>
                <a:latin typeface="GT Sectra Fine Rg" panose="00000500000000000000" pitchFamily="50" charset="0"/>
              </a:defRPr>
            </a:lvl1pPr>
            <a:lvl2pPr marL="228600" indent="-228600">
              <a:buFont typeface="Arial" panose="020B0604020202020204" pitchFamily="34" charset="0"/>
              <a:buChar char="•"/>
              <a:defRPr sz="1600">
                <a:solidFill>
                  <a:schemeClr val="tx1"/>
                </a:solidFill>
              </a:defRPr>
            </a:lvl2pPr>
            <a:lvl3pPr marL="457200">
              <a:buFont typeface="Arial" panose="020B0503030202060203" pitchFamily="34" charset="0"/>
              <a:buChar char="–"/>
              <a:defRPr sz="1600">
                <a:solidFill>
                  <a:schemeClr val="tx1"/>
                </a:solidFill>
              </a:defRPr>
            </a:lvl3pPr>
            <a:lvl4pPr marL="685800">
              <a:buFont typeface="Arial" panose="020B0604020202020204" pitchFamily="34" charset="0"/>
              <a:buChar char="•"/>
              <a:defRPr sz="1400">
                <a:solidFill>
                  <a:schemeClr val="tx1"/>
                </a:solidFill>
              </a:defRPr>
            </a:lvl4pPr>
            <a:lvl5pPr marL="914400">
              <a:buFont typeface="Arial" panose="020B0503030202060203" pitchFamily="34" charset="0"/>
              <a:buChar char="–"/>
              <a:defRPr sz="1400">
                <a:solidFill>
                  <a:schemeClr val="tx1"/>
                </a:solidFill>
              </a:defRPr>
            </a:lvl5pPr>
          </a:lstStyle>
          <a:p>
            <a:pPr lvl="0"/>
            <a:r>
              <a:rPr lang="en-US"/>
              <a:t>Place sub-headline </a:t>
            </a:r>
            <a:r>
              <a:rPr lang="en-GB"/>
              <a:t>here in GT Sectra Fine </a:t>
            </a:r>
            <a:r>
              <a:rPr lang="en-GB" err="1"/>
              <a:t>Rg</a:t>
            </a:r>
            <a:r>
              <a:rPr lang="en-GB"/>
              <a:t> 20pt</a:t>
            </a:r>
            <a:r>
              <a:rPr lang="en-US"/>
              <a:t>, indent for other levels</a:t>
            </a:r>
          </a:p>
          <a:p>
            <a:pPr lvl="1"/>
            <a:r>
              <a:rPr lang="en-US"/>
              <a:t>Second level 16pt</a:t>
            </a:r>
          </a:p>
          <a:p>
            <a:pPr lvl="2"/>
            <a:r>
              <a:rPr lang="en-US"/>
              <a:t>Third level bullet 16pt</a:t>
            </a:r>
          </a:p>
          <a:p>
            <a:pPr lvl="3"/>
            <a:r>
              <a:rPr lang="en-US"/>
              <a:t>Fourth level bullet 14pt</a:t>
            </a:r>
          </a:p>
          <a:p>
            <a:pPr lvl="4"/>
            <a:r>
              <a:rPr lang="en-US"/>
              <a:t>Fifth level bullet 14pt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9" name="Footer Placeholder 3">
            <a:extLst>
              <a:ext uri="{FF2B5EF4-FFF2-40B4-BE49-F238E27FC236}">
                <a16:creationId xmlns:a16="http://schemas.microsoft.com/office/drawing/2014/main" id="{B4CE0420-8D4B-A749-8BBE-0353B789380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1" name="Picture 10">
            <a:extLst>
              <a:ext uri="{FF2B5EF4-FFF2-40B4-BE49-F238E27FC236}">
                <a16:creationId xmlns:a16="http://schemas.microsoft.com/office/drawing/2014/main" id="{F971BD26-9535-7E44-832D-9F658ED63A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8" name="Picture Placeholder 18">
            <a:extLst>
              <a:ext uri="{FF2B5EF4-FFF2-40B4-BE49-F238E27FC236}">
                <a16:creationId xmlns:a16="http://schemas.microsoft.com/office/drawing/2014/main" id="{04440030-B157-0549-A3F6-128CA065EA14}"/>
              </a:ext>
            </a:extLst>
          </p:cNvPr>
          <p:cNvSpPr>
            <a:spLocks noGrp="1"/>
          </p:cNvSpPr>
          <p:nvPr>
            <p:ph type="pic" sz="quarter" idx="13" hasCustomPrompt="1"/>
          </p:nvPr>
        </p:nvSpPr>
        <p:spPr bwMode="gray">
          <a:xfrm>
            <a:off x="-9144" y="-9144"/>
            <a:ext cx="6003216" cy="6318504"/>
          </a:xfrm>
          <a:solidFill>
            <a:schemeClr val="tx1">
              <a:lumMod val="95000"/>
            </a:schemeClr>
          </a:solidFill>
          <a:effectLst/>
        </p:spPr>
        <p:txBody>
          <a:bodyPr tIns="274320" bIns="274320" anchor="t"/>
          <a:lstStyle>
            <a:lvl1pPr marL="0" indent="0" algn="ctr">
              <a:buNone/>
              <a:defRPr sz="1400" b="0">
                <a:solidFill>
                  <a:schemeClr val="bg1"/>
                </a:solidFill>
              </a:defRPr>
            </a:lvl1pPr>
          </a:lstStyle>
          <a:p>
            <a:r>
              <a:rPr lang="en-GB" dirty="0"/>
              <a:t>Drag picture to placeholder or click icon to add</a:t>
            </a:r>
            <a:endParaRPr lang="en-US" dirty="0"/>
          </a:p>
        </p:txBody>
      </p:sp>
    </p:spTree>
    <p:extLst>
      <p:ext uri="{BB962C8B-B14F-4D97-AF65-F5344CB8AC3E}">
        <p14:creationId xmlns:p14="http://schemas.microsoft.com/office/powerpoint/2010/main" val="1024407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016752" y="-9144"/>
            <a:ext cx="6184899" cy="6876288"/>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593669"/>
            <a:ext cx="4952999" cy="3277976"/>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543741405"/>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20" name="Picture 19">
            <a:extLst>
              <a:ext uri="{FF2B5EF4-FFF2-40B4-BE49-F238E27FC236}">
                <a16:creationId xmlns:a16="http://schemas.microsoft.com/office/drawing/2014/main" id="{F3CAD7FA-429F-FE48-B433-E3531AFFD9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005428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19" name="Picture 18">
            <a:extLst>
              <a:ext uri="{FF2B5EF4-FFF2-40B4-BE49-F238E27FC236}">
                <a16:creationId xmlns:a16="http://schemas.microsoft.com/office/drawing/2014/main" id="{630016D9-8B0E-4540-8F1D-00A2A3C06D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2870170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5" name="Footer Placeholder 3">
            <a:extLst>
              <a:ext uri="{FF2B5EF4-FFF2-40B4-BE49-F238E27FC236}">
                <a16:creationId xmlns:a16="http://schemas.microsoft.com/office/drawing/2014/main" id="{5823C25F-54B6-E24F-A187-8FD0524F53E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298096017"/>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ooter Placeholder 3">
            <a:extLst>
              <a:ext uri="{FF2B5EF4-FFF2-40B4-BE49-F238E27FC236}">
                <a16:creationId xmlns:a16="http://schemas.microsoft.com/office/drawing/2014/main" id="{B1636FC9-D12F-7641-B73A-7546FF25A70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274942711"/>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36752143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FFFFFF">
                  <a:alpha val="75000"/>
                </a:srgbClr>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7BC9B394-FB67-8141-B554-7780B31F1B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1560490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AB84-5351-0B9E-84E5-3D0BE36AD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84A843B6-DD6E-EFD7-E913-86E3949B50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EDEEBBC4-C2B4-873F-1467-DDBC937A8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FED4A-8E99-7194-256C-7DE8DD1DCEAA}"/>
              </a:ext>
            </a:extLst>
          </p:cNvPr>
          <p:cNvSpPr>
            <a:spLocks noGrp="1"/>
          </p:cNvSpPr>
          <p:nvPr>
            <p:ph type="dt" sz="half" idx="10"/>
          </p:nvPr>
        </p:nvSpPr>
        <p:spPr/>
        <p:txBody>
          <a:bodyPr/>
          <a:lstStyle/>
          <a:p>
            <a:fld id="{62BB91E6-9E82-4E32-BB8D-D19499B32545}" type="datetimeFigureOut">
              <a:rPr lang="es-ES" smtClean="0"/>
              <a:t>13/05/2025</a:t>
            </a:fld>
            <a:endParaRPr lang="es-ES"/>
          </a:p>
        </p:txBody>
      </p:sp>
      <p:sp>
        <p:nvSpPr>
          <p:cNvPr id="6" name="Footer Placeholder 5">
            <a:extLst>
              <a:ext uri="{FF2B5EF4-FFF2-40B4-BE49-F238E27FC236}">
                <a16:creationId xmlns:a16="http://schemas.microsoft.com/office/drawing/2014/main" id="{6237FA87-45F7-1F9B-5EB6-FB7F592E54B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94A3F9DF-9378-E181-0964-4AEC206527FE}"/>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4152958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E728C071-C79B-4042-B1F9-CDBBDF3F50F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284494099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861183860"/>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822006392"/>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014652616"/>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ooter Placeholder 3">
            <a:extLst>
              <a:ext uri="{FF2B5EF4-FFF2-40B4-BE49-F238E27FC236}">
                <a16:creationId xmlns:a16="http://schemas.microsoft.com/office/drawing/2014/main" id="{D8F804EA-CD99-1D43-8E0A-DC18648496CE}"/>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502035166"/>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096357669"/>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1678404316"/>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
        <p:nvSpPr>
          <p:cNvPr id="30" name="Footer Placeholder 3">
            <a:extLst>
              <a:ext uri="{FF2B5EF4-FFF2-40B4-BE49-F238E27FC236}">
                <a16:creationId xmlns:a16="http://schemas.microsoft.com/office/drawing/2014/main" id="{D0126FD2-432D-9647-8939-AD5BAA1E41D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29" name="Picture 28">
            <a:extLst>
              <a:ext uri="{FF2B5EF4-FFF2-40B4-BE49-F238E27FC236}">
                <a16:creationId xmlns:a16="http://schemas.microsoft.com/office/drawing/2014/main" id="{FC4B623B-03F5-234F-A18C-7F2734A472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0791149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04423330"/>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_Key Message Gradient Dark 1">
    <p:bg>
      <p:bgPr>
        <a:solidFill>
          <a:schemeClr val="accent3"/>
        </a:solidFill>
        <a:effectLst/>
      </p:bgPr>
    </p:bg>
    <p:spTree>
      <p:nvGrpSpPr>
        <p:cNvPr id="1" name=""/>
        <p:cNvGrpSpPr/>
        <p:nvPr/>
      </p:nvGrpSpPr>
      <p:grpSpPr>
        <a:xfrm>
          <a:off x="0" y="0"/>
          <a:ext cx="0" cy="0"/>
          <a:chOff x="0" y="0"/>
          <a:chExt cx="0" cy="0"/>
        </a:xfrm>
      </p:grpSpPr>
      <p:sp>
        <p:nvSpPr>
          <p:cNvPr id="9" name="Picture Placeholder 18">
            <a:extLst>
              <a:ext uri="{FF2B5EF4-FFF2-40B4-BE49-F238E27FC236}">
                <a16:creationId xmlns:a16="http://schemas.microsoft.com/office/drawing/2014/main" id="{7FC5FEB9-9367-0846-9D48-AC4277EAB73F}"/>
              </a:ext>
            </a:extLst>
          </p:cNvPr>
          <p:cNvSpPr>
            <a:spLocks noGrp="1"/>
          </p:cNvSpPr>
          <p:nvPr>
            <p:ph type="pic" sz="quarter" idx="13" hasCustomPrompt="1"/>
          </p:nvPr>
        </p:nvSpPr>
        <p:spPr bwMode="gray">
          <a:xfrm>
            <a:off x="0" y="0"/>
            <a:ext cx="12191999" cy="6858000"/>
          </a:xfrm>
          <a:solidFill>
            <a:schemeClr val="tx1">
              <a:lumMod val="9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Thank You</a:t>
            </a: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CF1FA7B5-DDAD-0D43-B274-37EA7C8662F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0" name="Picture 9">
            <a:extLst>
              <a:ext uri="{FF2B5EF4-FFF2-40B4-BE49-F238E27FC236}">
                <a16:creationId xmlns:a16="http://schemas.microsoft.com/office/drawing/2014/main" id="{B0BEAF51-9447-ED47-A64F-DDFEB8A1B8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58589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image" Target="../media/image13.png"/><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theme" Target="../theme/theme3.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4.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17" Type="http://schemas.openxmlformats.org/officeDocument/2006/relationships/tags" Target="../tags/tag84.xml"/><Relationship Id="rId21" Type="http://schemas.openxmlformats.org/officeDocument/2006/relationships/slideLayout" Target="../slideLayouts/slideLayout131.xml"/><Relationship Id="rId42" Type="http://schemas.openxmlformats.org/officeDocument/2006/relationships/tags" Target="../tags/tag9.xml"/><Relationship Id="rId63" Type="http://schemas.openxmlformats.org/officeDocument/2006/relationships/tags" Target="../tags/tag30.xml"/><Relationship Id="rId84" Type="http://schemas.openxmlformats.org/officeDocument/2006/relationships/tags" Target="../tags/tag51.xml"/><Relationship Id="rId138" Type="http://schemas.openxmlformats.org/officeDocument/2006/relationships/tags" Target="../tags/tag105.xml"/><Relationship Id="rId107" Type="http://schemas.openxmlformats.org/officeDocument/2006/relationships/tags" Target="../tags/tag74.xml"/><Relationship Id="rId11" Type="http://schemas.openxmlformats.org/officeDocument/2006/relationships/slideLayout" Target="../slideLayouts/slideLayout121.xml"/><Relationship Id="rId32" Type="http://schemas.openxmlformats.org/officeDocument/2006/relationships/slideLayout" Target="../slideLayouts/slideLayout142.xml"/><Relationship Id="rId53" Type="http://schemas.openxmlformats.org/officeDocument/2006/relationships/tags" Target="../tags/tag20.xml"/><Relationship Id="rId74" Type="http://schemas.openxmlformats.org/officeDocument/2006/relationships/tags" Target="../tags/tag41.xml"/><Relationship Id="rId128" Type="http://schemas.openxmlformats.org/officeDocument/2006/relationships/tags" Target="../tags/tag95.xml"/><Relationship Id="rId149" Type="http://schemas.openxmlformats.org/officeDocument/2006/relationships/tags" Target="../tags/tag116.xml"/><Relationship Id="rId5" Type="http://schemas.openxmlformats.org/officeDocument/2006/relationships/slideLayout" Target="../slideLayouts/slideLayout115.xml"/><Relationship Id="rId95" Type="http://schemas.openxmlformats.org/officeDocument/2006/relationships/tags" Target="../tags/tag62.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43" Type="http://schemas.openxmlformats.org/officeDocument/2006/relationships/tags" Target="../tags/tag10.xml"/><Relationship Id="rId48" Type="http://schemas.openxmlformats.org/officeDocument/2006/relationships/tags" Target="../tags/tag15.xml"/><Relationship Id="rId64" Type="http://schemas.openxmlformats.org/officeDocument/2006/relationships/tags" Target="../tags/tag31.xml"/><Relationship Id="rId69" Type="http://schemas.openxmlformats.org/officeDocument/2006/relationships/tags" Target="../tags/tag36.xml"/><Relationship Id="rId113" Type="http://schemas.openxmlformats.org/officeDocument/2006/relationships/tags" Target="../tags/tag80.xml"/><Relationship Id="rId118" Type="http://schemas.openxmlformats.org/officeDocument/2006/relationships/tags" Target="../tags/tag85.xml"/><Relationship Id="rId134" Type="http://schemas.openxmlformats.org/officeDocument/2006/relationships/tags" Target="../tags/tag101.xml"/><Relationship Id="rId139" Type="http://schemas.openxmlformats.org/officeDocument/2006/relationships/tags" Target="../tags/tag106.xml"/><Relationship Id="rId80" Type="http://schemas.openxmlformats.org/officeDocument/2006/relationships/tags" Target="../tags/tag47.xml"/><Relationship Id="rId85" Type="http://schemas.openxmlformats.org/officeDocument/2006/relationships/tags" Target="../tags/tag52.xml"/><Relationship Id="rId150" Type="http://schemas.openxmlformats.org/officeDocument/2006/relationships/tags" Target="../tags/tag117.xml"/><Relationship Id="rId155" Type="http://schemas.openxmlformats.org/officeDocument/2006/relationships/tags" Target="../tags/tag122.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33" Type="http://schemas.openxmlformats.org/officeDocument/2006/relationships/theme" Target="../theme/theme5.xml"/><Relationship Id="rId38" Type="http://schemas.openxmlformats.org/officeDocument/2006/relationships/tags" Target="../tags/tag5.xml"/><Relationship Id="rId59" Type="http://schemas.openxmlformats.org/officeDocument/2006/relationships/tags" Target="../tags/tag26.xml"/><Relationship Id="rId103" Type="http://schemas.openxmlformats.org/officeDocument/2006/relationships/tags" Target="../tags/tag70.xml"/><Relationship Id="rId108" Type="http://schemas.openxmlformats.org/officeDocument/2006/relationships/tags" Target="../tags/tag75.xml"/><Relationship Id="rId124" Type="http://schemas.openxmlformats.org/officeDocument/2006/relationships/tags" Target="../tags/tag91.xml"/><Relationship Id="rId129" Type="http://schemas.openxmlformats.org/officeDocument/2006/relationships/tags" Target="../tags/tag96.xml"/><Relationship Id="rId54" Type="http://schemas.openxmlformats.org/officeDocument/2006/relationships/tags" Target="../tags/tag21.xml"/><Relationship Id="rId70" Type="http://schemas.openxmlformats.org/officeDocument/2006/relationships/tags" Target="../tags/tag37.xml"/><Relationship Id="rId75" Type="http://schemas.openxmlformats.org/officeDocument/2006/relationships/tags" Target="../tags/tag42.xml"/><Relationship Id="rId91" Type="http://schemas.openxmlformats.org/officeDocument/2006/relationships/tags" Target="../tags/tag58.xml"/><Relationship Id="rId96" Type="http://schemas.openxmlformats.org/officeDocument/2006/relationships/tags" Target="../tags/tag63.xml"/><Relationship Id="rId140" Type="http://schemas.openxmlformats.org/officeDocument/2006/relationships/tags" Target="../tags/tag107.xml"/><Relationship Id="rId145" Type="http://schemas.openxmlformats.org/officeDocument/2006/relationships/tags" Target="../tags/tag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49" Type="http://schemas.openxmlformats.org/officeDocument/2006/relationships/tags" Target="../tags/tag16.xml"/><Relationship Id="rId114" Type="http://schemas.openxmlformats.org/officeDocument/2006/relationships/tags" Target="../tags/tag81.xml"/><Relationship Id="rId119" Type="http://schemas.openxmlformats.org/officeDocument/2006/relationships/tags" Target="../tags/tag86.xml"/><Relationship Id="rId44" Type="http://schemas.openxmlformats.org/officeDocument/2006/relationships/tags" Target="../tags/tag11.xml"/><Relationship Id="rId60" Type="http://schemas.openxmlformats.org/officeDocument/2006/relationships/tags" Target="../tags/tag27.xml"/><Relationship Id="rId65" Type="http://schemas.openxmlformats.org/officeDocument/2006/relationships/tags" Target="../tags/tag32.xml"/><Relationship Id="rId81" Type="http://schemas.openxmlformats.org/officeDocument/2006/relationships/tags" Target="../tags/tag48.xml"/><Relationship Id="rId86" Type="http://schemas.openxmlformats.org/officeDocument/2006/relationships/tags" Target="../tags/tag53.xml"/><Relationship Id="rId130" Type="http://schemas.openxmlformats.org/officeDocument/2006/relationships/tags" Target="../tags/tag97.xml"/><Relationship Id="rId135" Type="http://schemas.openxmlformats.org/officeDocument/2006/relationships/tags" Target="../tags/tag102.xml"/><Relationship Id="rId151" Type="http://schemas.openxmlformats.org/officeDocument/2006/relationships/tags" Target="../tags/tag118.xml"/><Relationship Id="rId156" Type="http://schemas.openxmlformats.org/officeDocument/2006/relationships/tags" Target="../tags/tag123.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9" Type="http://schemas.openxmlformats.org/officeDocument/2006/relationships/tags" Target="../tags/tag6.xml"/><Relationship Id="rId109" Type="http://schemas.openxmlformats.org/officeDocument/2006/relationships/tags" Target="../tags/tag76.xml"/><Relationship Id="rId34" Type="http://schemas.openxmlformats.org/officeDocument/2006/relationships/tags" Target="../tags/tag1.xml"/><Relationship Id="rId50" Type="http://schemas.openxmlformats.org/officeDocument/2006/relationships/tags" Target="../tags/tag17.xml"/><Relationship Id="rId55" Type="http://schemas.openxmlformats.org/officeDocument/2006/relationships/tags" Target="../tags/tag22.xml"/><Relationship Id="rId76" Type="http://schemas.openxmlformats.org/officeDocument/2006/relationships/tags" Target="../tags/tag43.xml"/><Relationship Id="rId97" Type="http://schemas.openxmlformats.org/officeDocument/2006/relationships/tags" Target="../tags/tag64.xml"/><Relationship Id="rId104" Type="http://schemas.openxmlformats.org/officeDocument/2006/relationships/tags" Target="../tags/tag71.xml"/><Relationship Id="rId120" Type="http://schemas.openxmlformats.org/officeDocument/2006/relationships/tags" Target="../tags/tag87.xml"/><Relationship Id="rId125" Type="http://schemas.openxmlformats.org/officeDocument/2006/relationships/tags" Target="../tags/tag92.xml"/><Relationship Id="rId141" Type="http://schemas.openxmlformats.org/officeDocument/2006/relationships/tags" Target="../tags/tag108.xml"/><Relationship Id="rId146" Type="http://schemas.openxmlformats.org/officeDocument/2006/relationships/tags" Target="../tags/tag113.xml"/><Relationship Id="rId7" Type="http://schemas.openxmlformats.org/officeDocument/2006/relationships/slideLayout" Target="../slideLayouts/slideLayout117.xml"/><Relationship Id="rId71" Type="http://schemas.openxmlformats.org/officeDocument/2006/relationships/tags" Target="../tags/tag38.xml"/><Relationship Id="rId92" Type="http://schemas.openxmlformats.org/officeDocument/2006/relationships/tags" Target="../tags/tag59.xml"/><Relationship Id="rId2" Type="http://schemas.openxmlformats.org/officeDocument/2006/relationships/slideLayout" Target="../slideLayouts/slideLayout112.xml"/><Relationship Id="rId29" Type="http://schemas.openxmlformats.org/officeDocument/2006/relationships/slideLayout" Target="../slideLayouts/slideLayout139.xml"/><Relationship Id="rId24" Type="http://schemas.openxmlformats.org/officeDocument/2006/relationships/slideLayout" Target="../slideLayouts/slideLayout134.xml"/><Relationship Id="rId40" Type="http://schemas.openxmlformats.org/officeDocument/2006/relationships/tags" Target="../tags/tag7.xml"/><Relationship Id="rId45" Type="http://schemas.openxmlformats.org/officeDocument/2006/relationships/tags" Target="../tags/tag12.xml"/><Relationship Id="rId66" Type="http://schemas.openxmlformats.org/officeDocument/2006/relationships/tags" Target="../tags/tag33.xml"/><Relationship Id="rId87" Type="http://schemas.openxmlformats.org/officeDocument/2006/relationships/tags" Target="../tags/tag54.xml"/><Relationship Id="rId110" Type="http://schemas.openxmlformats.org/officeDocument/2006/relationships/tags" Target="../tags/tag77.xml"/><Relationship Id="rId115" Type="http://schemas.openxmlformats.org/officeDocument/2006/relationships/tags" Target="../tags/tag82.xml"/><Relationship Id="rId131" Type="http://schemas.openxmlformats.org/officeDocument/2006/relationships/tags" Target="../tags/tag98.xml"/><Relationship Id="rId136" Type="http://schemas.openxmlformats.org/officeDocument/2006/relationships/tags" Target="../tags/tag103.xml"/><Relationship Id="rId61" Type="http://schemas.openxmlformats.org/officeDocument/2006/relationships/tags" Target="../tags/tag28.xml"/><Relationship Id="rId82" Type="http://schemas.openxmlformats.org/officeDocument/2006/relationships/tags" Target="../tags/tag49.xml"/><Relationship Id="rId152" Type="http://schemas.openxmlformats.org/officeDocument/2006/relationships/tags" Target="../tags/tag119.xml"/><Relationship Id="rId19" Type="http://schemas.openxmlformats.org/officeDocument/2006/relationships/slideLayout" Target="../slideLayouts/slideLayout129.xml"/><Relationship Id="rId14" Type="http://schemas.openxmlformats.org/officeDocument/2006/relationships/slideLayout" Target="../slideLayouts/slideLayout124.xml"/><Relationship Id="rId30" Type="http://schemas.openxmlformats.org/officeDocument/2006/relationships/slideLayout" Target="../slideLayouts/slideLayout140.xml"/><Relationship Id="rId35" Type="http://schemas.openxmlformats.org/officeDocument/2006/relationships/tags" Target="../tags/tag2.xml"/><Relationship Id="rId56" Type="http://schemas.openxmlformats.org/officeDocument/2006/relationships/tags" Target="../tags/tag23.xml"/><Relationship Id="rId77" Type="http://schemas.openxmlformats.org/officeDocument/2006/relationships/tags" Target="../tags/tag44.xml"/><Relationship Id="rId100" Type="http://schemas.openxmlformats.org/officeDocument/2006/relationships/tags" Target="../tags/tag67.xml"/><Relationship Id="rId105" Type="http://schemas.openxmlformats.org/officeDocument/2006/relationships/tags" Target="../tags/tag72.xml"/><Relationship Id="rId126" Type="http://schemas.openxmlformats.org/officeDocument/2006/relationships/tags" Target="../tags/tag93.xml"/><Relationship Id="rId147" Type="http://schemas.openxmlformats.org/officeDocument/2006/relationships/tags" Target="../tags/tag114.xml"/><Relationship Id="rId8" Type="http://schemas.openxmlformats.org/officeDocument/2006/relationships/slideLayout" Target="../slideLayouts/slideLayout118.xml"/><Relationship Id="rId51" Type="http://schemas.openxmlformats.org/officeDocument/2006/relationships/tags" Target="../tags/tag18.xml"/><Relationship Id="rId72" Type="http://schemas.openxmlformats.org/officeDocument/2006/relationships/tags" Target="../tags/tag39.xml"/><Relationship Id="rId93" Type="http://schemas.openxmlformats.org/officeDocument/2006/relationships/tags" Target="../tags/tag60.xml"/><Relationship Id="rId98" Type="http://schemas.openxmlformats.org/officeDocument/2006/relationships/tags" Target="../tags/tag65.xml"/><Relationship Id="rId121" Type="http://schemas.openxmlformats.org/officeDocument/2006/relationships/tags" Target="../tags/tag88.xml"/><Relationship Id="rId142" Type="http://schemas.openxmlformats.org/officeDocument/2006/relationships/tags" Target="../tags/tag109.xml"/><Relationship Id="rId3" Type="http://schemas.openxmlformats.org/officeDocument/2006/relationships/slideLayout" Target="../slideLayouts/slideLayout113.xml"/><Relationship Id="rId25" Type="http://schemas.openxmlformats.org/officeDocument/2006/relationships/slideLayout" Target="../slideLayouts/slideLayout135.xml"/><Relationship Id="rId46" Type="http://schemas.openxmlformats.org/officeDocument/2006/relationships/tags" Target="../tags/tag13.xml"/><Relationship Id="rId67" Type="http://schemas.openxmlformats.org/officeDocument/2006/relationships/tags" Target="../tags/tag34.xml"/><Relationship Id="rId116" Type="http://schemas.openxmlformats.org/officeDocument/2006/relationships/tags" Target="../tags/tag83.xml"/><Relationship Id="rId137" Type="http://schemas.openxmlformats.org/officeDocument/2006/relationships/tags" Target="../tags/tag104.xml"/><Relationship Id="rId20" Type="http://schemas.openxmlformats.org/officeDocument/2006/relationships/slideLayout" Target="../slideLayouts/slideLayout130.xml"/><Relationship Id="rId41" Type="http://schemas.openxmlformats.org/officeDocument/2006/relationships/tags" Target="../tags/tag8.xml"/><Relationship Id="rId62" Type="http://schemas.openxmlformats.org/officeDocument/2006/relationships/tags" Target="../tags/tag29.xml"/><Relationship Id="rId83" Type="http://schemas.openxmlformats.org/officeDocument/2006/relationships/tags" Target="../tags/tag50.xml"/><Relationship Id="rId88" Type="http://schemas.openxmlformats.org/officeDocument/2006/relationships/tags" Target="../tags/tag55.xml"/><Relationship Id="rId111" Type="http://schemas.openxmlformats.org/officeDocument/2006/relationships/tags" Target="../tags/tag78.xml"/><Relationship Id="rId132" Type="http://schemas.openxmlformats.org/officeDocument/2006/relationships/tags" Target="../tags/tag99.xml"/><Relationship Id="rId153" Type="http://schemas.openxmlformats.org/officeDocument/2006/relationships/tags" Target="../tags/tag120.xml"/><Relationship Id="rId15" Type="http://schemas.openxmlformats.org/officeDocument/2006/relationships/slideLayout" Target="../slideLayouts/slideLayout125.xml"/><Relationship Id="rId36" Type="http://schemas.openxmlformats.org/officeDocument/2006/relationships/tags" Target="../tags/tag3.xml"/><Relationship Id="rId57" Type="http://schemas.openxmlformats.org/officeDocument/2006/relationships/tags" Target="../tags/tag24.xml"/><Relationship Id="rId106" Type="http://schemas.openxmlformats.org/officeDocument/2006/relationships/tags" Target="../tags/tag73.xml"/><Relationship Id="rId127" Type="http://schemas.openxmlformats.org/officeDocument/2006/relationships/tags" Target="../tags/tag94.xml"/><Relationship Id="rId10" Type="http://schemas.openxmlformats.org/officeDocument/2006/relationships/slideLayout" Target="../slideLayouts/slideLayout120.xml"/><Relationship Id="rId31" Type="http://schemas.openxmlformats.org/officeDocument/2006/relationships/slideLayout" Target="../slideLayouts/slideLayout141.xml"/><Relationship Id="rId52" Type="http://schemas.openxmlformats.org/officeDocument/2006/relationships/tags" Target="../tags/tag19.xml"/><Relationship Id="rId73" Type="http://schemas.openxmlformats.org/officeDocument/2006/relationships/tags" Target="../tags/tag40.xml"/><Relationship Id="rId78" Type="http://schemas.openxmlformats.org/officeDocument/2006/relationships/tags" Target="../tags/tag45.xml"/><Relationship Id="rId94" Type="http://schemas.openxmlformats.org/officeDocument/2006/relationships/tags" Target="../tags/tag61.xml"/><Relationship Id="rId99" Type="http://schemas.openxmlformats.org/officeDocument/2006/relationships/tags" Target="../tags/tag66.xml"/><Relationship Id="rId101" Type="http://schemas.openxmlformats.org/officeDocument/2006/relationships/tags" Target="../tags/tag68.xml"/><Relationship Id="rId122" Type="http://schemas.openxmlformats.org/officeDocument/2006/relationships/tags" Target="../tags/tag89.xml"/><Relationship Id="rId143" Type="http://schemas.openxmlformats.org/officeDocument/2006/relationships/tags" Target="../tags/tag110.xml"/><Relationship Id="rId148" Type="http://schemas.openxmlformats.org/officeDocument/2006/relationships/tags" Target="../tags/tag11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26" Type="http://schemas.openxmlformats.org/officeDocument/2006/relationships/slideLayout" Target="../slideLayouts/slideLayout136.xml"/><Relationship Id="rId47" Type="http://schemas.openxmlformats.org/officeDocument/2006/relationships/tags" Target="../tags/tag14.xml"/><Relationship Id="rId68" Type="http://schemas.openxmlformats.org/officeDocument/2006/relationships/tags" Target="../tags/tag35.xml"/><Relationship Id="rId89" Type="http://schemas.openxmlformats.org/officeDocument/2006/relationships/tags" Target="../tags/tag56.xml"/><Relationship Id="rId112" Type="http://schemas.openxmlformats.org/officeDocument/2006/relationships/tags" Target="../tags/tag79.xml"/><Relationship Id="rId133" Type="http://schemas.openxmlformats.org/officeDocument/2006/relationships/tags" Target="../tags/tag100.xml"/><Relationship Id="rId154" Type="http://schemas.openxmlformats.org/officeDocument/2006/relationships/tags" Target="../tags/tag121.xml"/><Relationship Id="rId16" Type="http://schemas.openxmlformats.org/officeDocument/2006/relationships/slideLayout" Target="../slideLayouts/slideLayout126.xml"/><Relationship Id="rId37" Type="http://schemas.openxmlformats.org/officeDocument/2006/relationships/tags" Target="../tags/tag4.xml"/><Relationship Id="rId58" Type="http://schemas.openxmlformats.org/officeDocument/2006/relationships/tags" Target="../tags/tag25.xml"/><Relationship Id="rId79" Type="http://schemas.openxmlformats.org/officeDocument/2006/relationships/tags" Target="../tags/tag46.xml"/><Relationship Id="rId102" Type="http://schemas.openxmlformats.org/officeDocument/2006/relationships/tags" Target="../tags/tag69.xml"/><Relationship Id="rId123" Type="http://schemas.openxmlformats.org/officeDocument/2006/relationships/tags" Target="../tags/tag90.xml"/><Relationship Id="rId144" Type="http://schemas.openxmlformats.org/officeDocument/2006/relationships/tags" Target="../tags/tag111.xml"/><Relationship Id="rId90" Type="http://schemas.openxmlformats.org/officeDocument/2006/relationships/tags" Target="../tags/tag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image" Target="../media/image44.png"/><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theme" Target="../theme/theme6.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image" Target="../media/image13.png"/><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16" Type="http://schemas.openxmlformats.org/officeDocument/2006/relationships/slideLayout" Target="../slideLayouts/slideLayout18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66" Type="http://schemas.openxmlformats.org/officeDocument/2006/relationships/slideLayout" Target="../slideLayouts/slideLayout237.xml"/><Relationship Id="rId74" Type="http://schemas.openxmlformats.org/officeDocument/2006/relationships/slideLayout" Target="../slideLayouts/slideLayout245.xml"/><Relationship Id="rId5" Type="http://schemas.openxmlformats.org/officeDocument/2006/relationships/slideLayout" Target="../slideLayouts/slideLayout176.xml"/><Relationship Id="rId61" Type="http://schemas.openxmlformats.org/officeDocument/2006/relationships/slideLayout" Target="../slideLayouts/slideLayout232.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77" Type="http://schemas.openxmlformats.org/officeDocument/2006/relationships/theme" Target="../theme/theme8.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slideLayout" Target="../slideLayouts/slideLayout243.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75" Type="http://schemas.openxmlformats.org/officeDocument/2006/relationships/slideLayout" Target="../slideLayouts/slideLayout246.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73" Type="http://schemas.openxmlformats.org/officeDocument/2006/relationships/slideLayout" Target="../slideLayouts/slideLayout244.xml"/><Relationship Id="rId78" Type="http://schemas.openxmlformats.org/officeDocument/2006/relationships/image" Target="../media/image56.png"/><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6" Type="http://schemas.openxmlformats.org/officeDocument/2006/relationships/slideLayout" Target="../slideLayouts/slideLayout247.xml"/><Relationship Id="rId7" Type="http://schemas.openxmlformats.org/officeDocument/2006/relationships/slideLayout" Target="../slideLayouts/slideLayout178.xml"/><Relationship Id="rId71" Type="http://schemas.openxmlformats.org/officeDocument/2006/relationships/slideLayout" Target="../slideLayouts/slideLayout242.xml"/><Relationship Id="rId2" Type="http://schemas.openxmlformats.org/officeDocument/2006/relationships/slideLayout" Target="../slideLayouts/slideLayout173.xml"/><Relationship Id="rId29"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36562-C406-1DE5-F645-031BBDAED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7EF52EBF-ADBF-9BB3-996A-2D8734271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3A75D52F-C304-7AE3-8620-05B731110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BB91E6-9E82-4E32-BB8D-D19499B32545}" type="datetimeFigureOut">
              <a:rPr lang="es-ES" smtClean="0"/>
              <a:t>13/05/2025</a:t>
            </a:fld>
            <a:endParaRPr lang="es-ES"/>
          </a:p>
        </p:txBody>
      </p:sp>
      <p:sp>
        <p:nvSpPr>
          <p:cNvPr id="5" name="Footer Placeholder 4">
            <a:extLst>
              <a:ext uri="{FF2B5EF4-FFF2-40B4-BE49-F238E27FC236}">
                <a16:creationId xmlns:a16="http://schemas.microsoft.com/office/drawing/2014/main" id="{52C19CDA-D115-BD14-8DB0-DB455C87A3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Slide Number Placeholder 5">
            <a:extLst>
              <a:ext uri="{FF2B5EF4-FFF2-40B4-BE49-F238E27FC236}">
                <a16:creationId xmlns:a16="http://schemas.microsoft.com/office/drawing/2014/main" id="{0974CB32-1010-58EB-0026-BAE9D554C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1A8D70-74A6-4163-A82A-691F95047715}" type="slidenum">
              <a:rPr lang="es-ES" smtClean="0"/>
              <a:t>‹#›</a:t>
            </a:fld>
            <a:endParaRPr lang="es-ES"/>
          </a:p>
        </p:txBody>
      </p:sp>
    </p:spTree>
    <p:extLst>
      <p:ext uri="{BB962C8B-B14F-4D97-AF65-F5344CB8AC3E}">
        <p14:creationId xmlns:p14="http://schemas.microsoft.com/office/powerpoint/2010/main" val="1434359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35865946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dirty="0">
                <a:solidFill>
                  <a:srgbClr val="000000">
                    <a:alpha val="75000"/>
                  </a:srgbClr>
                </a:solidFill>
              </a:rPr>
              <a:t>Copyright © 2023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23BD5F77-D7D8-244B-81B6-0FEC5F81263E}"/>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370840" y="6560626"/>
            <a:ext cx="1374677" cy="131641"/>
          </a:xfrm>
          <a:prstGeom prst="rect">
            <a:avLst/>
          </a:prstGeom>
        </p:spPr>
      </p:pic>
    </p:spTree>
    <p:extLst>
      <p:ext uri="{BB962C8B-B14F-4D97-AF65-F5344CB8AC3E}">
        <p14:creationId xmlns:p14="http://schemas.microsoft.com/office/powerpoint/2010/main" val="114997891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4020">
          <p15:clr>
            <a:srgbClr val="C35EA4"/>
          </p15:clr>
        </p15:guide>
        <p15:guide id="3" pos="240">
          <p15:clr>
            <a:srgbClr val="C35EA4"/>
          </p15:clr>
        </p15:guide>
        <p15:guide id="4" pos="744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5" name="Footer Placeholder 14">
            <a:extLst>
              <a:ext uri="{FF2B5EF4-FFF2-40B4-BE49-F238E27FC236}">
                <a16:creationId xmlns:a16="http://schemas.microsoft.com/office/drawing/2014/main" id="{6FBB81BF-14BD-4BB1-B2CF-91B8377AB5F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2023 Accenture. All rights reserved.</a:t>
            </a:r>
          </a:p>
        </p:txBody>
      </p:sp>
    </p:spTree>
    <p:extLst>
      <p:ext uri="{BB962C8B-B14F-4D97-AF65-F5344CB8AC3E}">
        <p14:creationId xmlns:p14="http://schemas.microsoft.com/office/powerpoint/2010/main" val="61186969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8" r:id="rId7"/>
    <p:sldLayoutId id="2147483770" r:id="rId8"/>
    <p:sldLayoutId id="2147483771" r:id="rId9"/>
    <p:sldLayoutId id="2147483872" r:id="rId1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57293E41-954C-9E9C-7DE2-32FEDBD5A1C6}"/>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a:ln>
                <a:noFill/>
              </a:ln>
              <a:effectLst/>
              <a:uLnTx/>
              <a:uFillTx/>
              <a:latin typeface="72 Brand" panose="020B0504030603020204" pitchFamily="34" charset="0"/>
              <a:ea typeface="72 Brand" pitchFamily="34" charset="-128"/>
              <a:cs typeface="72 Brand" pitchFamily="34" charset="-128"/>
            </a:endParaRPr>
          </a:p>
        </p:txBody>
      </p:sp>
      <p:sp>
        <p:nvSpPr>
          <p:cNvPr id="34" name="Slide number"/>
          <p:cNvSpPr txBox="1"/>
          <p:nvPr userDrawn="1"/>
        </p:nvSpPr>
        <p:spPr bwMode="black">
          <a:xfrm>
            <a:off x="11549611" y="6536752"/>
            <a:ext cx="137822"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dirty="0">
              <a:latin typeface="+mn-lt"/>
            </a:endParaRPr>
          </a:p>
        </p:txBody>
      </p:sp>
      <p:sp>
        <p:nvSpPr>
          <p:cNvPr id="12" name="Copyright Placeholder" descr="{&quot;templafy&quot;:{&quot;id&quot;:&quot;2281ef2c-07d2-44b6-b4b7-98088d318ca0&quot;}}">
            <a:extLst>
              <a:ext uri="{FF2B5EF4-FFF2-40B4-BE49-F238E27FC236}">
                <a16:creationId xmlns:a16="http://schemas.microsoft.com/office/drawing/2014/main" id="{539D88F9-B48F-F143-B90F-EDFB85A350E8}"/>
              </a:ext>
            </a:extLst>
          </p:cNvPr>
          <p:cNvSpPr txBox="1">
            <a:spLocks/>
          </p:cNvSpPr>
          <p:nvPr userDrawn="1"/>
        </p:nvSpPr>
        <p:spPr>
          <a:xfrm>
            <a:off x="503870" y="6536751"/>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dirty="0">
                <a:latin typeface="72 Brand" panose="020B0504030603020204" pitchFamily="34" charset="0"/>
              </a:rPr>
              <a:t>INTERNAL – SAP and Customers Only</a:t>
            </a:r>
          </a:p>
        </p:txBody>
      </p:sp>
      <p:sp>
        <p:nvSpPr>
          <p:cNvPr id="3" name="Text Placeholder"/>
          <p:cNvSpPr>
            <a:spLocks noGrp="1"/>
          </p:cNvSpPr>
          <p:nvPr userDrawn="1">
            <p:ph type="body" idx="1"/>
          </p:nvPr>
        </p:nvSpPr>
        <p:spPr bwMode="black">
          <a:xfrm>
            <a:off x="503870" y="1548560"/>
            <a:ext cx="11183564" cy="4788000"/>
          </a:xfrm>
          <a:prstGeom prst="rect">
            <a:avLst/>
          </a:prstGeom>
        </p:spPr>
        <p:txBody>
          <a:bodyPr vert="horz" lIns="0" tIns="0" rIns="0" bIns="0" rtlCol="0">
            <a:noAutofit/>
          </a:bodyPr>
          <a:lstStyle/>
          <a:p>
            <a:pPr lvl="0"/>
            <a:r>
              <a:rPr lang="en-GB" dirty="0"/>
              <a:t>Start typing to add text without a bullet point. To add a bullet point, place the cursor at the start of this line and press tab.</a:t>
            </a:r>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4"/>
            </p:custDataLst>
          </p:nvPr>
        </p:nvGrpSpPr>
        <p:grpSpPr>
          <a:xfrm>
            <a:off x="3937773" y="3978000"/>
            <a:ext cx="1024611"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5"/>
            </p:custDataLst>
          </p:nvPr>
        </p:nvGrpSpPr>
        <p:grpSpPr>
          <a:xfrm>
            <a:off x="5390102" y="3978000"/>
            <a:ext cx="1024611"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6"/>
            </p:custDataLst>
          </p:nvPr>
        </p:nvGrpSpPr>
        <p:grpSpPr>
          <a:xfrm>
            <a:off x="6842432" y="3978000"/>
            <a:ext cx="1024611"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7"/>
            </p:custDataLst>
          </p:nvPr>
        </p:nvGrpSpPr>
        <p:grpSpPr>
          <a:xfrm>
            <a:off x="8294762" y="3978000"/>
            <a:ext cx="1024611"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b="0" i="0" dirty="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107" y="5984669"/>
            <a:ext cx="1018555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dirty="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0875" y="1097679"/>
            <a:ext cx="2478456"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0875" y="1097671"/>
            <a:ext cx="2478456"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5884" y="2819463"/>
            <a:ext cx="6360233"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dirty="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8522132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Lst>
  <p:hf hdr="0" ftr="0" dt="0"/>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72 Brand" panose="02000000000000000000" pitchFamily="2" charset="0"/>
        <a:buChar char="​"/>
        <a:defRPr sz="1999" b="0" i="0" kern="1200">
          <a:solidFill>
            <a:schemeClr val="tx1"/>
          </a:solidFill>
          <a:latin typeface="+mn-lt"/>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2"/>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9" name="TextBox 8">
            <a:extLst>
              <a:ext uri="{FF2B5EF4-FFF2-40B4-BE49-F238E27FC236}">
                <a16:creationId xmlns:a16="http://schemas.microsoft.com/office/drawing/2014/main" id="{2CBA09DA-6E57-4D0B-BF1F-AEA1560C5F81}"/>
              </a:ext>
            </a:extLst>
          </p:cNvPr>
          <p:cNvSpPr txBox="1"/>
          <p:nvPr userDrawn="1"/>
        </p:nvSpPr>
        <p:spPr>
          <a:xfrm>
            <a:off x="7101338" y="6482081"/>
            <a:ext cx="4392000" cy="203203"/>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r>
              <a:rPr lang="en-US" sz="800" kern="1200">
                <a:solidFill>
                  <a:schemeClr val="tx1"/>
                </a:solidFill>
                <a:effectLst/>
                <a:latin typeface="Arial" panose="020B0604020202020204" pitchFamily="34" charset="0"/>
                <a:ea typeface="+mn-ea"/>
                <a:cs typeface="Arial" panose="020B0604020202020204" pitchFamily="34" charset="0"/>
              </a:rPr>
              <a:t>Copyright © 2023 Accenture, SAP SE or an SAP affiliate company. All rights reserved</a:t>
            </a:r>
            <a:endParaRPr lang="en-US" sz="800" noProof="0">
              <a:solidFill>
                <a:schemeClr val="tx1">
                  <a:alpha val="7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F7B0FD4-92DA-4BCB-B0DB-6E80C46E34C9}"/>
              </a:ext>
            </a:extLst>
          </p:cNvPr>
          <p:cNvSpPr txBox="1"/>
          <p:nvPr userDrawn="1"/>
        </p:nvSpPr>
        <p:spPr>
          <a:xfrm>
            <a:off x="11430001" y="6480795"/>
            <a:ext cx="381000" cy="205775"/>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pPr marL="0" marR="0" lvl="0" indent="0" algn="r" defTabSz="228531" rtl="0" eaLnBrk="1" fontAlgn="auto" latinLnBrk="0" hangingPunct="1">
                <a:lnSpc>
                  <a:spcPct val="100000"/>
                </a:lnSpc>
                <a:spcBef>
                  <a:spcPts val="0"/>
                </a:spcBef>
                <a:spcAft>
                  <a:spcPts val="1200"/>
                </a:spcAft>
                <a:buClrTx/>
                <a:buSzTx/>
                <a:buFontTx/>
                <a:buNone/>
                <a:tabLst/>
                <a:defRPr/>
              </a:pPr>
              <a:t>‹#›</a:t>
            </a:fld>
            <a:endParaRPr lang="en-US" sz="2099" noProof="0">
              <a:solidFill>
                <a:schemeClr val="tx1">
                  <a:alpha val="75000"/>
                </a:schemeClr>
              </a:solidFill>
            </a:endParaRPr>
          </a:p>
        </p:txBody>
      </p:sp>
      <p:pic>
        <p:nvPicPr>
          <p:cNvPr id="15" name="Picture 14">
            <a:extLst>
              <a:ext uri="{FF2B5EF4-FFF2-40B4-BE49-F238E27FC236}">
                <a16:creationId xmlns:a16="http://schemas.microsoft.com/office/drawing/2014/main" id="{78209DD1-5D35-4C73-820C-844ED528181B}"/>
              </a:ext>
            </a:extLst>
          </p:cNvPr>
          <p:cNvPicPr>
            <a:picLocks noChangeAspect="1"/>
          </p:cNvPicPr>
          <p:nvPr userDrawn="1"/>
        </p:nvPicPr>
        <p:blipFill>
          <a:blip r:embed="rId20" cstate="hqprint">
            <a:extLst>
              <a:ext uri="{28A0092B-C50C-407E-A947-70E740481C1C}">
                <a14:useLocalDpi xmlns:a14="http://schemas.microsoft.com/office/drawing/2010/main"/>
              </a:ext>
            </a:extLst>
          </a:blip>
          <a:srcRect/>
          <a:stretch/>
        </p:blipFill>
        <p:spPr>
          <a:xfrm>
            <a:off x="174698" y="6415874"/>
            <a:ext cx="1578218" cy="340657"/>
          </a:xfrm>
          <a:prstGeom prst="rect">
            <a:avLst/>
          </a:prstGeom>
        </p:spPr>
      </p:pic>
    </p:spTree>
    <p:extLst>
      <p:ext uri="{BB962C8B-B14F-4D97-AF65-F5344CB8AC3E}">
        <p14:creationId xmlns:p14="http://schemas.microsoft.com/office/powerpoint/2010/main" val="366609111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9" r:id="rId15"/>
    <p:sldLayoutId id="2147483850" r:id="rId16"/>
    <p:sldLayoutId id="2147483851" r:id="rId17"/>
    <p:sldLayoutId id="2147483852" r:id="rId18"/>
  </p:sldLayoutIdLst>
  <p:hf sldNum="0" hdr="0" ftr="0" dt="0"/>
  <p:txStyles>
    <p:titleStyle>
      <a:lvl1pPr algn="l" defTabSz="914126" rtl="0" eaLnBrk="1" latinLnBrk="0" hangingPunct="1">
        <a:lnSpc>
          <a:spcPct val="80000"/>
        </a:lnSpc>
        <a:spcBef>
          <a:spcPct val="0"/>
        </a:spcBef>
        <a:buNone/>
        <a:defRPr sz="3599" b="1" kern="1200">
          <a:solidFill>
            <a:schemeClr val="tx1"/>
          </a:solidFill>
          <a:latin typeface="Arial Black" panose="020B0A04020102020204" pitchFamily="34" charset="0"/>
          <a:ea typeface="+mj-ea"/>
          <a:cs typeface="+mj-cs"/>
        </a:defRPr>
      </a:lvl1pPr>
    </p:titleStyle>
    <p:bodyStyle>
      <a:lvl1pPr marL="0" indent="0" algn="l" defTabSz="228531" rtl="0" eaLnBrk="1" latinLnBrk="0" hangingPunct="1">
        <a:lnSpc>
          <a:spcPct val="100000"/>
        </a:lnSpc>
        <a:spcBef>
          <a:spcPts val="0"/>
        </a:spcBef>
        <a:spcAft>
          <a:spcPts val="1200"/>
        </a:spcAft>
        <a:buFont typeface="Arial" panose="020B0604020202020204" pitchFamily="34" charset="0"/>
        <a:buNone/>
        <a:defRPr sz="1999" b="0" kern="1200">
          <a:solidFill>
            <a:schemeClr val="tx1"/>
          </a:solidFill>
          <a:latin typeface="Arial" panose="020B0604020202020204" pitchFamily="34" charset="0"/>
          <a:ea typeface="+mn-ea"/>
          <a:cs typeface="Arial" panose="020B0604020202020204" pitchFamily="34" charset="0"/>
        </a:defRPr>
      </a:lvl1pPr>
      <a:lvl2pPr marL="228531" indent="-228531" algn="l" defTabSz="228531" rtl="0" eaLnBrk="1" latinLnBrk="0" hangingPunct="1">
        <a:lnSpc>
          <a:spcPct val="100000"/>
        </a:lnSpc>
        <a:spcBef>
          <a:spcPts val="0"/>
        </a:spcBef>
        <a:spcAft>
          <a:spcPts val="1200"/>
        </a:spcAft>
        <a:buClrTx/>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2pPr>
      <a:lvl3pPr marL="457063" indent="-228531" algn="l" defTabSz="228531" rtl="0" eaLnBrk="1" latinLnBrk="0" hangingPunct="1">
        <a:lnSpc>
          <a:spcPct val="100000"/>
        </a:lnSpc>
        <a:spcBef>
          <a:spcPts val="0"/>
        </a:spcBef>
        <a:spcAft>
          <a:spcPts val="1200"/>
        </a:spcAft>
        <a:buFont typeface="System Font"/>
        <a:buChar char="–"/>
        <a:defRPr sz="1999" kern="1200">
          <a:solidFill>
            <a:schemeClr val="tx1"/>
          </a:solidFill>
          <a:latin typeface="Arial" panose="020B0604020202020204" pitchFamily="34" charset="0"/>
          <a:ea typeface="+mn-ea"/>
          <a:cs typeface="Arial" panose="020B0604020202020204" pitchFamily="34" charset="0"/>
        </a:defRPr>
      </a:lvl3pPr>
      <a:lvl4pPr marL="685594" indent="-228531" algn="l" defTabSz="228531" rtl="0" eaLnBrk="1" latinLnBrk="0" hangingPunct="1">
        <a:lnSpc>
          <a:spcPct val="100000"/>
        </a:lnSpc>
        <a:spcBef>
          <a:spcPts val="0"/>
        </a:spcBef>
        <a:spcAft>
          <a:spcPts val="1200"/>
        </a:spcAft>
        <a:buFont typeface="Arial" panose="020B0604020202020204" pitchFamily="34" charset="0"/>
        <a:buChar char="•"/>
        <a:defRPr sz="1799" kern="1200">
          <a:solidFill>
            <a:schemeClr val="tx1"/>
          </a:solidFill>
          <a:latin typeface="Arial" panose="020B0604020202020204" pitchFamily="34" charset="0"/>
          <a:ea typeface="+mn-ea"/>
          <a:cs typeface="Arial" panose="020B0604020202020204" pitchFamily="34" charset="0"/>
        </a:defRPr>
      </a:lvl4pPr>
      <a:lvl5pPr marL="914126" indent="-228531" algn="l" defTabSz="228531" rtl="0" eaLnBrk="1" latinLnBrk="0" hangingPunct="1">
        <a:lnSpc>
          <a:spcPct val="100000"/>
        </a:lnSpc>
        <a:spcBef>
          <a:spcPts val="0"/>
        </a:spcBef>
        <a:spcAft>
          <a:spcPts val="1200"/>
        </a:spcAft>
        <a:buFont typeface="System Font"/>
        <a:buChar char="–"/>
        <a:defRPr sz="1799" kern="1200">
          <a:solidFill>
            <a:schemeClr val="tx1"/>
          </a:solidFill>
          <a:latin typeface="Arial" panose="020B0604020202020204" pitchFamily="34" charset="0"/>
          <a:ea typeface="+mn-ea"/>
          <a:cs typeface="Arial" panose="020B0604020202020204" pitchFamily="34" charset="0"/>
        </a:defRPr>
      </a:lvl5pPr>
      <a:lvl6pPr marL="11110" indent="0" algn="l" defTabSz="228531"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Arial" panose="020B0604020202020204" pitchFamily="34" charset="0"/>
          <a:ea typeface="+mn-ea"/>
          <a:cs typeface="Arial" panose="020B0604020202020204" pitchFamily="34" charset="0"/>
        </a:defRPr>
      </a:lvl6pPr>
      <a:lvl7pPr marL="0" indent="0" algn="l" defTabSz="228531"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7pPr>
      <a:lvl8pPr marL="0" indent="0" algn="l" defTabSz="228531"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Arial" panose="020B0604020202020204" pitchFamily="34" charset="0"/>
          <a:ea typeface="+mn-ea"/>
          <a:cs typeface="Arial" panose="020B0604020202020204" pitchFamily="34" charset="0"/>
        </a:defRPr>
      </a:lvl8pPr>
      <a:lvl9pPr marL="0" indent="0" algn="l" defTabSz="228531"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Arial" panose="020B0604020202020204" pitchFamily="34" charset="0"/>
          <a:ea typeface="+mn-ea"/>
          <a:cs typeface="Arial" panose="020B0604020202020204" pitchFamily="34" charset="0"/>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23BD5F77-D7D8-244B-81B6-0FEC5F81263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70840" y="6560626"/>
            <a:ext cx="1374677" cy="131641"/>
          </a:xfrm>
          <a:prstGeom prst="rect">
            <a:avLst/>
          </a:prstGeom>
        </p:spPr>
      </p:pic>
      <p:sp>
        <p:nvSpPr>
          <p:cNvPr id="15" name="TextBox 14">
            <a:extLst>
              <a:ext uri="{FF2B5EF4-FFF2-40B4-BE49-F238E27FC236}">
                <a16:creationId xmlns:a16="http://schemas.microsoft.com/office/drawing/2014/main" id="{EC050036-0902-AD39-DBDD-40E0BEF3C695}"/>
              </a:ext>
            </a:extLst>
          </p:cNvPr>
          <p:cNvSpPr txBox="1"/>
          <p:nvPr userDrawn="1"/>
        </p:nvSpPr>
        <p:spPr>
          <a:xfrm>
            <a:off x="11474269" y="6490025"/>
            <a:ext cx="336731" cy="198318"/>
          </a:xfrm>
          <a:prstGeom prst="rect">
            <a:avLst/>
          </a:prstGeom>
          <a:noFill/>
        </p:spPr>
        <p:txBody>
          <a:bodyPr wrap="square" lIns="0" tIns="0" rIns="0" bIns="0" rtlCol="0">
            <a:noAutofit/>
          </a:bodyPr>
          <a:lstStyle/>
          <a:p>
            <a:pPr algn="l" defTabSz="228600">
              <a:spcAft>
                <a:spcPts val="1200"/>
              </a:spcAft>
            </a:pPr>
            <a:endParaRPr lang="en-IN" sz="800" noProof="0"/>
          </a:p>
        </p:txBody>
      </p:sp>
      <p:sp>
        <p:nvSpPr>
          <p:cNvPr id="18" name="Footer Placeholder 3">
            <a:extLst>
              <a:ext uri="{FF2B5EF4-FFF2-40B4-BE49-F238E27FC236}">
                <a16:creationId xmlns:a16="http://schemas.microsoft.com/office/drawing/2014/main" id="{50931969-CF34-BD2D-2909-3E8D46271F03}"/>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tx2"/>
                </a:solidFill>
              </a:rPr>
              <a:t>Copyright © 2023 Accenture. All rights reserved.</a:t>
            </a:r>
            <a:endParaRPr lang="en-GB">
              <a:solidFill>
                <a:schemeClr val="tx2"/>
              </a:solidFill>
              <a:latin typeface="Graphik"/>
            </a:endParaRPr>
          </a:p>
        </p:txBody>
      </p:sp>
      <p:sp>
        <p:nvSpPr>
          <p:cNvPr id="19" name="Footer Placeholder 3">
            <a:extLst>
              <a:ext uri="{FF2B5EF4-FFF2-40B4-BE49-F238E27FC236}">
                <a16:creationId xmlns:a16="http://schemas.microsoft.com/office/drawing/2014/main" id="{45DB6B49-2987-B87D-1B80-18D009371881}"/>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chemeClr val="tx2"/>
                </a:solidFill>
                <a:effectLst/>
                <a:uLnTx/>
                <a:uFillTx/>
                <a:latin typeface="Graphik"/>
                <a:ea typeface="+mn-ea"/>
                <a:cs typeface="+mn-cs"/>
              </a:rPr>
              <a:pPr algn="ctr" defTabSz="228600">
                <a:spcAft>
                  <a:spcPts val="1200"/>
                </a:spcAft>
                <a:defRPr/>
              </a:pPr>
              <a:t>‹#›</a:t>
            </a:fld>
            <a:endParaRPr lang="en-GB">
              <a:solidFill>
                <a:schemeClr val="tx2"/>
              </a:solidFill>
              <a:latin typeface="Graphik"/>
            </a:endParaRPr>
          </a:p>
        </p:txBody>
      </p:sp>
      <p:sp>
        <p:nvSpPr>
          <p:cNvPr id="5" name="TextBox 4">
            <a:extLst>
              <a:ext uri="{FF2B5EF4-FFF2-40B4-BE49-F238E27FC236}">
                <a16:creationId xmlns:a16="http://schemas.microsoft.com/office/drawing/2014/main" id="{38A4F770-BC50-FBB1-7CC1-177E64627027}"/>
              </a:ext>
            </a:extLst>
          </p:cNvPr>
          <p:cNvSpPr txBox="1"/>
          <p:nvPr>
            <p:extLst>
              <p:ext uri="{1162E1C5-73C7-4A58-AE30-91384D911F3F}">
                <p184:classification xmlns:p184="http://schemas.microsoft.com/office/powerpoint/2018/4/main" val="hdr"/>
              </p:ext>
            </p:extLst>
          </p:nvPr>
        </p:nvSpPr>
        <p:spPr>
          <a:xfrm>
            <a:off x="4409250" y="0"/>
            <a:ext cx="3405187" cy="167640"/>
          </a:xfrm>
          <a:prstGeom prst="rect">
            <a:avLst/>
          </a:prstGeom>
        </p:spPr>
        <p:txBody>
          <a:bodyPr horzOverflow="overflow" lIns="0" tIns="0" rIns="0" bIns="0">
            <a:spAutoFit/>
          </a:bodyPr>
          <a:lstStyle/>
          <a:p>
            <a:pPr algn="l"/>
            <a:r>
              <a:rPr lang="en-US" sz="1100">
                <a:solidFill>
                  <a:srgbClr val="000000"/>
                </a:solidFill>
                <a:latin typeface="Calibri" panose="020F0502020204030204" pitchFamily="34" charset="0"/>
                <a:cs typeface="Calibri" panose="020F0502020204030204" pitchFamily="34" charset="0"/>
              </a:rPr>
              <a:t>***Material, Non-Public - Not To Be Distributed Further***</a:t>
            </a:r>
          </a:p>
        </p:txBody>
      </p:sp>
    </p:spTree>
    <p:extLst>
      <p:ext uri="{BB962C8B-B14F-4D97-AF65-F5344CB8AC3E}">
        <p14:creationId xmlns:p14="http://schemas.microsoft.com/office/powerpoint/2010/main" val="170297620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7" r:id="rId10"/>
    <p:sldLayoutId id="2147483868" r:id="rId1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4020">
          <p15:clr>
            <a:srgbClr val="C35EA4"/>
          </p15:clr>
        </p15:guide>
        <p15:guide id="3" pos="240">
          <p15:clr>
            <a:srgbClr val="C35EA4"/>
          </p15:clr>
        </p15:guide>
        <p15:guide id="4" pos="74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May 13, 2025</a:t>
            </a:fld>
            <a:endParaRPr lang="en-US"/>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Footer Placeholder 3">
            <a:extLst>
              <a:ext uri="{FF2B5EF4-FFF2-40B4-BE49-F238E27FC236}">
                <a16:creationId xmlns:a16="http://schemas.microsoft.com/office/drawing/2014/main" id="{7D456995-7982-4863-98C0-252884E29B75}"/>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dirty="0"/>
              <a:t>Copyright © 2025 Accenture. All rights reserved.</a:t>
            </a:r>
          </a:p>
        </p:txBody>
      </p:sp>
      <p:sp>
        <p:nvSpPr>
          <p:cNvPr id="7" name="Slide Number Placeholder 6">
            <a:extLst>
              <a:ext uri="{FF2B5EF4-FFF2-40B4-BE49-F238E27FC236}">
                <a16:creationId xmlns:a16="http://schemas.microsoft.com/office/drawing/2014/main" id="{157A3A6A-A2C8-AE6B-947E-6EECAE70BAFA}"/>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10" name="Title Placeholder 1">
            <a:extLst>
              <a:ext uri="{FF2B5EF4-FFF2-40B4-BE49-F238E27FC236}">
                <a16:creationId xmlns:a16="http://schemas.microsoft.com/office/drawing/2014/main" id="{D411780D-E265-C8DC-3F1F-4BE767357342}"/>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12" name="Text Placeholder 2">
            <a:extLst>
              <a:ext uri="{FF2B5EF4-FFF2-40B4-BE49-F238E27FC236}">
                <a16:creationId xmlns:a16="http://schemas.microsoft.com/office/drawing/2014/main" id="{5EDBEEC6-201B-B995-D3AB-88949948F338}"/>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3" name="Date Placeholder 10">
            <a:extLst>
              <a:ext uri="{FF2B5EF4-FFF2-40B4-BE49-F238E27FC236}">
                <a16:creationId xmlns:a16="http://schemas.microsoft.com/office/drawing/2014/main" id="{72B57346-4DFB-E4BC-F39E-60516F8F23B2}"/>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May 13, 2025</a:t>
            </a:fld>
            <a:endParaRPr lang="en-US"/>
          </a:p>
        </p:txBody>
      </p:sp>
      <p:pic>
        <p:nvPicPr>
          <p:cNvPr id="14" name="Picture 13" descr="A picture containing drawing, clock&#10;&#10;Description automatically generated">
            <a:extLst>
              <a:ext uri="{FF2B5EF4-FFF2-40B4-BE49-F238E27FC236}">
                <a16:creationId xmlns:a16="http://schemas.microsoft.com/office/drawing/2014/main" id="{5480A7B5-9199-3567-2794-83C3744276FF}"/>
              </a:ext>
            </a:extLst>
          </p:cNvPr>
          <p:cNvPicPr>
            <a:picLocks noChangeAspect="1"/>
          </p:cNvPicPr>
          <p:nvPr userDrawn="1"/>
        </p:nvPicPr>
        <p:blipFill>
          <a:blip r:embed="rId78"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3705271777"/>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 id="2147483917" r:id="rId43"/>
    <p:sldLayoutId id="2147483918" r:id="rId44"/>
    <p:sldLayoutId id="2147483919" r:id="rId45"/>
    <p:sldLayoutId id="2147483920" r:id="rId46"/>
    <p:sldLayoutId id="2147483921" r:id="rId47"/>
    <p:sldLayoutId id="2147483922" r:id="rId48"/>
    <p:sldLayoutId id="2147483923" r:id="rId49"/>
    <p:sldLayoutId id="2147483924" r:id="rId50"/>
    <p:sldLayoutId id="2147483925" r:id="rId51"/>
    <p:sldLayoutId id="2147483926" r:id="rId52"/>
    <p:sldLayoutId id="2147483927" r:id="rId53"/>
    <p:sldLayoutId id="2147483928" r:id="rId54"/>
    <p:sldLayoutId id="2147483929" r:id="rId55"/>
    <p:sldLayoutId id="2147483930" r:id="rId56"/>
    <p:sldLayoutId id="2147483931" r:id="rId57"/>
    <p:sldLayoutId id="2147483932" r:id="rId58"/>
    <p:sldLayoutId id="2147483933" r:id="rId59"/>
    <p:sldLayoutId id="2147483934" r:id="rId60"/>
    <p:sldLayoutId id="2147483935" r:id="rId61"/>
    <p:sldLayoutId id="2147483936" r:id="rId62"/>
    <p:sldLayoutId id="2147483937" r:id="rId63"/>
    <p:sldLayoutId id="2147483938" r:id="rId64"/>
    <p:sldLayoutId id="2147483939" r:id="rId65"/>
    <p:sldLayoutId id="2147483940" r:id="rId66"/>
    <p:sldLayoutId id="2147483941" r:id="rId67"/>
    <p:sldLayoutId id="2147483942" r:id="rId68"/>
    <p:sldLayoutId id="2147483943" r:id="rId69"/>
    <p:sldLayoutId id="2147483944" r:id="rId70"/>
    <p:sldLayoutId id="2147483945" r:id="rId71"/>
    <p:sldLayoutId id="2147483946" r:id="rId72"/>
    <p:sldLayoutId id="2147483947" r:id="rId73"/>
    <p:sldLayoutId id="2147483948" r:id="rId74"/>
    <p:sldLayoutId id="2147483949" r:id="rId75"/>
    <p:sldLayoutId id="2147483951" r:id="rId76"/>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40">
          <p15:clr>
            <a:srgbClr val="5ACBF0"/>
          </p15:clr>
        </p15:guide>
        <p15:guide id="6" orient="horz" pos="3976">
          <p15:clr>
            <a:srgbClr val="5ACBF0"/>
          </p15:clr>
        </p15:guide>
        <p15:guide id="7" pos="240">
          <p15:clr>
            <a:srgbClr val="5ACBF0"/>
          </p15:clr>
        </p15:guide>
        <p15:guide id="8" pos="7440">
          <p15:clr>
            <a:srgbClr val="5ACBF0"/>
          </p15:clr>
        </p15:guide>
        <p15:guide id="9"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2.xml"/><Relationship Id="rId4" Type="http://schemas.openxmlformats.org/officeDocument/2006/relationships/image" Target="../media/image6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5.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6.svg"/><Relationship Id="rId3" Type="http://schemas.openxmlformats.org/officeDocument/2006/relationships/notesSlide" Target="../notesSlides/notesSlide4.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slideLayout" Target="../slideLayouts/slideLayout110.xml"/><Relationship Id="rId1" Type="http://schemas.openxmlformats.org/officeDocument/2006/relationships/tags" Target="../tags/tag132.xml"/><Relationship Id="rId6" Type="http://schemas.openxmlformats.org/officeDocument/2006/relationships/image" Target="../media/image69.emf"/><Relationship Id="rId11" Type="http://schemas.openxmlformats.org/officeDocument/2006/relationships/image" Target="../media/image74.svg"/><Relationship Id="rId5" Type="http://schemas.openxmlformats.org/officeDocument/2006/relationships/image" Target="../media/image68.emf"/><Relationship Id="rId15" Type="http://schemas.openxmlformats.org/officeDocument/2006/relationships/image" Target="../media/image78.svg"/><Relationship Id="rId10" Type="http://schemas.openxmlformats.org/officeDocument/2006/relationships/image" Target="../media/image73.png"/><Relationship Id="rId4" Type="http://schemas.openxmlformats.org/officeDocument/2006/relationships/oleObject" Target="../embeddings/oleObject1.bin"/><Relationship Id="rId9" Type="http://schemas.openxmlformats.org/officeDocument/2006/relationships/image" Target="../media/image72.pn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0C9CBC-8F15-B69C-1BB4-F92531FBE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6" y="-693057"/>
            <a:ext cx="12366171" cy="8244114"/>
          </a:xfrm>
          <a:prstGeom prst="rect">
            <a:avLst/>
          </a:prstGeom>
        </p:spPr>
      </p:pic>
      <p:sp>
        <p:nvSpPr>
          <p:cNvPr id="7" name="Title 2">
            <a:extLst>
              <a:ext uri="{FF2B5EF4-FFF2-40B4-BE49-F238E27FC236}">
                <a16:creationId xmlns:a16="http://schemas.microsoft.com/office/drawing/2014/main" id="{86F309CD-2DBC-F4E0-DB6F-3F471AA6DBB3}"/>
              </a:ext>
            </a:extLst>
          </p:cNvPr>
          <p:cNvSpPr txBox="1">
            <a:spLocks/>
          </p:cNvSpPr>
          <p:nvPr/>
        </p:nvSpPr>
        <p:spPr bwMode="white">
          <a:xfrm>
            <a:off x="712077" y="2043025"/>
            <a:ext cx="9163443" cy="277195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pPr>
              <a:defRPr/>
            </a:pPr>
            <a:r>
              <a:rPr kumimoji="0" lang="en-GB" sz="6000" u="none" strike="noStrike" kern="1200" cap="none" spc="-150" normalizeH="0" baseline="0" noProof="0" dirty="0">
                <a:ln>
                  <a:noFill/>
                </a:ln>
                <a:effectLst/>
                <a:uLnTx/>
                <a:uFillTx/>
                <a:latin typeface="Graphik Semibold"/>
              </a:rPr>
              <a:t>SAP APM</a:t>
            </a:r>
          </a:p>
          <a:p>
            <a:pPr>
              <a:defRPr/>
            </a:pPr>
            <a:r>
              <a:rPr lang="es-419" sz="3600" spc="-150" noProof="0" dirty="0" err="1">
                <a:latin typeface="Graphik Semibold"/>
              </a:rPr>
              <a:t>Maintenance</a:t>
            </a:r>
            <a:r>
              <a:rPr lang="es-419" sz="3600" spc="-150" noProof="0" dirty="0">
                <a:latin typeface="Graphik Semibold"/>
              </a:rPr>
              <a:t> </a:t>
            </a:r>
            <a:r>
              <a:rPr lang="es-419" sz="3600" spc="-150" noProof="0" dirty="0" err="1">
                <a:latin typeface="Graphik Semibold"/>
              </a:rPr>
              <a:t>Flows</a:t>
            </a:r>
            <a:endParaRPr lang="en-GB" sz="3600" spc="-150" noProof="0" dirty="0">
              <a:latin typeface="Graphik Semibold"/>
            </a:endParaRPr>
          </a:p>
          <a:p>
            <a:pPr>
              <a:defRPr/>
            </a:pPr>
            <a:endParaRPr kumimoji="0" lang="en-GB" sz="6000" u="none" strike="noStrike" kern="1200" cap="none" spc="-150" normalizeH="0" baseline="0" noProof="0" dirty="0">
              <a:ln>
                <a:noFill/>
              </a:ln>
              <a:solidFill>
                <a:srgbClr val="000000"/>
              </a:solidFill>
              <a:effectLst/>
              <a:uLnTx/>
              <a:uFillTx/>
              <a:latin typeface="Graphik Semibold"/>
            </a:endParaRPr>
          </a:p>
          <a:p>
            <a:pPr>
              <a:defRPr/>
            </a:pPr>
            <a:r>
              <a:rPr lang="en-GB" sz="2000" b="0" dirty="0">
                <a:latin typeface="Graphik Medium"/>
              </a:rPr>
              <a:t> Version 1.0</a:t>
            </a:r>
            <a:endParaRPr lang="en-US" sz="2000" b="0" dirty="0">
              <a:latin typeface="Graphik Medium" panose="020B0503030202060203" pitchFamily="34" charset="77"/>
            </a:endParaRPr>
          </a:p>
        </p:txBody>
      </p:sp>
      <p:sp>
        <p:nvSpPr>
          <p:cNvPr id="8" name="Subtitle 3">
            <a:extLst>
              <a:ext uri="{FF2B5EF4-FFF2-40B4-BE49-F238E27FC236}">
                <a16:creationId xmlns:a16="http://schemas.microsoft.com/office/drawing/2014/main" id="{E19BCFFB-6D8B-4019-3D6D-A5CCC5B75099}"/>
              </a:ext>
            </a:extLst>
          </p:cNvPr>
          <p:cNvSpPr txBox="1">
            <a:spLocks/>
          </p:cNvSpPr>
          <p:nvPr/>
        </p:nvSpPr>
        <p:spPr bwMode="white">
          <a:xfrm>
            <a:off x="712077" y="6187699"/>
            <a:ext cx="5726823" cy="390901"/>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0"/>
              </a:spcAft>
              <a:buFont typeface="Graphik" panose="020B0604020202020204" pitchFamily="34" charset="0"/>
              <a:buNone/>
              <a:defRPr sz="2400" b="0" i="0" kern="1200" spc="0">
                <a:solidFill>
                  <a:schemeClr val="bg1"/>
                </a:solidFill>
                <a:latin typeface="GT Sectra Fine Rg" panose="00000500000000000000" pitchFamily="50" charset="0"/>
                <a:ea typeface="+mn-ea"/>
                <a:cs typeface="+mn-cs"/>
              </a:defRPr>
            </a:lvl1pPr>
            <a:lvl2pPr marL="457200" indent="0" algn="ctr" defTabSz="228600" rtl="0" eaLnBrk="1" latinLnBrk="0" hangingPunct="1">
              <a:lnSpc>
                <a:spcPct val="100000"/>
              </a:lnSpc>
              <a:spcBef>
                <a:spcPts val="0"/>
              </a:spcBef>
              <a:spcAft>
                <a:spcPts val="600"/>
              </a:spcAft>
              <a:buClrTx/>
              <a:buFont typeface="Graphik" panose="020B0503030202060203" pitchFamily="34" charset="0"/>
              <a:buNone/>
              <a:defRPr sz="2000" kern="1200">
                <a:solidFill>
                  <a:schemeClr val="tx1"/>
                </a:solidFill>
                <a:latin typeface="+mn-lt"/>
                <a:ea typeface="+mn-ea"/>
                <a:cs typeface="+mn-cs"/>
              </a:defRPr>
            </a:lvl2pPr>
            <a:lvl3pPr marL="914400" indent="0" algn="ctr" defTabSz="228600" rtl="0" eaLnBrk="1" latinLnBrk="0" hangingPunct="1">
              <a:lnSpc>
                <a:spcPct val="100000"/>
              </a:lnSpc>
              <a:spcBef>
                <a:spcPts val="0"/>
              </a:spcBef>
              <a:spcAft>
                <a:spcPts val="600"/>
              </a:spcAft>
              <a:buFont typeface="Graphik" panose="020B0604020202020204" pitchFamily="34" charset="0"/>
              <a:buNone/>
              <a:defRPr sz="1800" kern="1200">
                <a:solidFill>
                  <a:schemeClr val="tx1"/>
                </a:solidFill>
                <a:latin typeface="+mn-lt"/>
                <a:ea typeface="+mn-ea"/>
                <a:cs typeface="+mn-cs"/>
              </a:defRPr>
            </a:lvl3pPr>
            <a:lvl4pPr marL="1371600" indent="0" algn="ctr" defTabSz="228600" rtl="0" eaLnBrk="1" latinLnBrk="0" hangingPunct="1">
              <a:lnSpc>
                <a:spcPct val="100000"/>
              </a:lnSpc>
              <a:spcBef>
                <a:spcPts val="0"/>
              </a:spcBef>
              <a:spcAft>
                <a:spcPts val="600"/>
              </a:spcAft>
              <a:buFont typeface="Graphik" panose="020B0503030202060203" pitchFamily="34" charset="0"/>
              <a:buNone/>
              <a:defRPr sz="1600" kern="1200">
                <a:solidFill>
                  <a:schemeClr val="tx1"/>
                </a:solidFill>
                <a:latin typeface="+mn-lt"/>
                <a:ea typeface="+mn-ea"/>
                <a:cs typeface="+mn-cs"/>
              </a:defRPr>
            </a:lvl4pPr>
            <a:lvl5pPr marL="1828800" indent="0" algn="ctr" defTabSz="228600" rtl="0" eaLnBrk="1" latinLnBrk="0" hangingPunct="1">
              <a:lnSpc>
                <a:spcPct val="100000"/>
              </a:lnSpc>
              <a:spcBef>
                <a:spcPts val="0"/>
              </a:spcBef>
              <a:spcAft>
                <a:spcPts val="600"/>
              </a:spcAft>
              <a:buFont typeface="Graphik" panose="020B0604020202020204" pitchFamily="34" charset="0"/>
              <a:buNone/>
              <a:defRPr sz="1600" kern="1200">
                <a:solidFill>
                  <a:schemeClr val="tx1"/>
                </a:solidFill>
                <a:latin typeface="+mn-lt"/>
                <a:ea typeface="+mn-ea"/>
                <a:cs typeface="+mn-cs"/>
              </a:defRPr>
            </a:lvl5pPr>
            <a:lvl6pPr marL="2286000" indent="0" algn="ctr"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2743200" indent="0" algn="ctr" defTabSz="228600" rtl="0" eaLnBrk="1" latinLnBrk="0" hangingPunct="1">
              <a:lnSpc>
                <a:spcPct val="90000"/>
              </a:lnSpc>
              <a:spcBef>
                <a:spcPts val="0"/>
              </a:spcBef>
              <a:spcAft>
                <a:spcPts val="600"/>
              </a:spcAft>
              <a:buFont typeface="Graphik" panose="020B0604020202020204" pitchFamily="34" charset="0"/>
              <a:buNone/>
              <a:defRPr sz="1600" kern="1200">
                <a:solidFill>
                  <a:schemeClr val="tx1"/>
                </a:solidFill>
                <a:latin typeface="+mn-lt"/>
                <a:ea typeface="+mn-ea"/>
                <a:cs typeface="+mn-cs"/>
              </a:defRPr>
            </a:lvl7pPr>
            <a:lvl8pPr marL="3200400" indent="0" algn="ctr" defTabSz="228600" rtl="0" eaLnBrk="1" latinLnBrk="0" hangingPunct="1">
              <a:lnSpc>
                <a:spcPct val="90000"/>
              </a:lnSpc>
              <a:spcBef>
                <a:spcPts val="0"/>
              </a:spcBef>
              <a:spcAft>
                <a:spcPts val="600"/>
              </a:spcAft>
              <a:buFont typeface="Graphik" panose="020B0604020202020204" pitchFamily="34" charset="0"/>
              <a:buNone/>
              <a:defRPr sz="1600" b="1" kern="1200">
                <a:solidFill>
                  <a:schemeClr val="tx1"/>
                </a:solidFill>
                <a:latin typeface="+mn-lt"/>
                <a:ea typeface="+mn-ea"/>
                <a:cs typeface="+mn-cs"/>
              </a:defRPr>
            </a:lvl8pPr>
            <a:lvl9pPr marL="3657600" indent="0" algn="ctr" defTabSz="228600" rtl="0" eaLnBrk="1" latinLnBrk="0" hangingPunct="1">
              <a:lnSpc>
                <a:spcPct val="90000"/>
              </a:lnSpc>
              <a:spcBef>
                <a:spcPts val="0"/>
              </a:spcBef>
              <a:spcAft>
                <a:spcPts val="600"/>
              </a:spcAft>
              <a:buFont typeface="Graphik" panose="020B0604020202020204" pitchFamily="34" charset="0"/>
              <a:buNone/>
              <a:defRPr sz="1600" kern="1200">
                <a:solidFill>
                  <a:schemeClr val="tx2"/>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Graphik Light" panose="020B0403030202060203" pitchFamily="34" charset="0"/>
                <a:ea typeface="+mn-ea"/>
                <a:cs typeface="+mn-cs"/>
              </a:rPr>
              <a:t>April 2025</a:t>
            </a:r>
          </a:p>
        </p:txBody>
      </p:sp>
      <p:pic>
        <p:nvPicPr>
          <p:cNvPr id="9" name="Graphic 8">
            <a:extLst>
              <a:ext uri="{FF2B5EF4-FFF2-40B4-BE49-F238E27FC236}">
                <a16:creationId xmlns:a16="http://schemas.microsoft.com/office/drawing/2014/main" id="{F6DD8644-8625-FDB2-D98E-B332E3C63EB5}"/>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169497" y="381001"/>
            <a:ext cx="641502" cy="704088"/>
          </a:xfrm>
          <a:prstGeom prst="rect">
            <a:avLst/>
          </a:prstGeom>
        </p:spPr>
      </p:pic>
    </p:spTree>
    <p:extLst>
      <p:ext uri="{BB962C8B-B14F-4D97-AF65-F5344CB8AC3E}">
        <p14:creationId xmlns:p14="http://schemas.microsoft.com/office/powerpoint/2010/main" val="1111741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6680C9-E472-18CB-9F15-E67BFB93C3BF}"/>
              </a:ext>
            </a:extLst>
          </p:cNvPr>
          <p:cNvSpPr>
            <a:spLocks noGrp="1"/>
          </p:cNvSpPr>
          <p:nvPr>
            <p:ph type="title"/>
          </p:nvPr>
        </p:nvSpPr>
        <p:spPr>
          <a:xfrm>
            <a:off x="365884" y="237744"/>
            <a:ext cx="11378323" cy="541640"/>
          </a:xfrm>
        </p:spPr>
        <p:txBody>
          <a:bodyPr wrap="square" lIns="0" tIns="0" rIns="0" bIns="0" anchor="t" anchorCtr="0">
            <a:noAutofit/>
          </a:bodyPr>
          <a:lstStyle/>
          <a:p>
            <a:r>
              <a:rPr lang="en-IN" sz="2800">
                <a:solidFill>
                  <a:srgbClr val="000000"/>
                </a:solidFill>
                <a:latin typeface="Graphik" panose="020B0503030202060203" pitchFamily="34" charset="0"/>
              </a:rPr>
              <a:t>Equipment Criticality Analysis (ECA)</a:t>
            </a:r>
          </a:p>
        </p:txBody>
      </p:sp>
      <p:graphicFrame>
        <p:nvGraphicFramePr>
          <p:cNvPr id="2" name="Table 1">
            <a:extLst>
              <a:ext uri="{FF2B5EF4-FFF2-40B4-BE49-F238E27FC236}">
                <a16:creationId xmlns:a16="http://schemas.microsoft.com/office/drawing/2014/main" id="{B352E89E-697F-9957-807B-F63A88447C1C}"/>
              </a:ext>
            </a:extLst>
          </p:cNvPr>
          <p:cNvGraphicFramePr>
            <a:graphicFrameLocks noGrp="1"/>
          </p:cNvGraphicFramePr>
          <p:nvPr/>
        </p:nvGraphicFramePr>
        <p:xfrm>
          <a:off x="400250" y="767124"/>
          <a:ext cx="11430000" cy="5669280"/>
        </p:xfrm>
        <a:graphic>
          <a:graphicData uri="http://schemas.openxmlformats.org/drawingml/2006/table">
            <a:tbl>
              <a:tblPr firstRow="1" bandRow="1">
                <a:tableStyleId>{5C22544A-7EE6-4342-B048-85BDC9FD1C3A}</a:tableStyleId>
              </a:tblPr>
              <a:tblGrid>
                <a:gridCol w="853647">
                  <a:extLst>
                    <a:ext uri="{9D8B030D-6E8A-4147-A177-3AD203B41FA5}">
                      <a16:colId xmlns:a16="http://schemas.microsoft.com/office/drawing/2014/main" val="3431417435"/>
                    </a:ext>
                  </a:extLst>
                </a:gridCol>
                <a:gridCol w="10576353">
                  <a:extLst>
                    <a:ext uri="{9D8B030D-6E8A-4147-A177-3AD203B41FA5}">
                      <a16:colId xmlns:a16="http://schemas.microsoft.com/office/drawing/2014/main" val="1881349431"/>
                    </a:ext>
                  </a:extLst>
                </a:gridCol>
              </a:tblGrid>
              <a:tr h="1151921">
                <a:tc>
                  <a:txBody>
                    <a:bodyPr/>
                    <a:lstStyle/>
                    <a:p>
                      <a:pPr algn="ctr"/>
                      <a:r>
                        <a:rPr lang="en-US" sz="1000" b="1" dirty="0">
                          <a:solidFill>
                            <a:schemeClr val="bg1"/>
                          </a:solidFill>
                        </a:rPr>
                        <a:t>Reliability team members</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8755303"/>
                  </a:ext>
                </a:extLst>
              </a:tr>
              <a:tr h="921536">
                <a:tc>
                  <a:txBody>
                    <a:bodyPr/>
                    <a:lstStyle/>
                    <a:p>
                      <a:pPr algn="ctr"/>
                      <a:r>
                        <a:rPr lang="en-US" sz="1000" b="1">
                          <a:solidFill>
                            <a:schemeClr val="bg1"/>
                          </a:solidFill>
                        </a:rPr>
                        <a:t>Operation &amp; Maintenance members</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tabLst/>
                      </a:pPr>
                      <a:endParaRPr lang="en-US">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210766"/>
                  </a:ext>
                </a:extLst>
              </a:tr>
              <a:tr h="1789760">
                <a:tc>
                  <a:txBody>
                    <a:bodyPr/>
                    <a:lstStyle/>
                    <a:p>
                      <a:pPr algn="ctr"/>
                      <a:r>
                        <a:rPr lang="en-US" sz="1000" b="1">
                          <a:solidFill>
                            <a:schemeClr val="bg1"/>
                          </a:solidFill>
                        </a:rPr>
                        <a:t>ECA cross functional team members (Reliability, Operations &amp; Maintenance)</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8798986"/>
                  </a:ext>
                </a:extLst>
              </a:tr>
              <a:tr h="1003736">
                <a:tc>
                  <a:txBody>
                    <a:bodyPr/>
                    <a:lstStyle/>
                    <a:p>
                      <a:pPr algn="ctr"/>
                      <a:r>
                        <a:rPr lang="en-US" sz="1000" b="1">
                          <a:solidFill>
                            <a:schemeClr val="bg1"/>
                          </a:solidFill>
                        </a:rPr>
                        <a:t>Operation &amp; Maintenance Manager</a:t>
                      </a:r>
                    </a:p>
                  </a:txBody>
                  <a:tcPr vert="vert270" anchor="ctr">
                    <a:lnL w="12700" cap="flat" cmpd="sng" algn="ctr">
                      <a:solidFill>
                        <a:schemeClr val="accent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336772"/>
                  </a:ext>
                </a:extLst>
              </a:tr>
              <a:tr h="802327">
                <a:tc>
                  <a:txBody>
                    <a:bodyPr/>
                    <a:lstStyle/>
                    <a:p>
                      <a:pPr algn="ctr"/>
                      <a:r>
                        <a:rPr lang="en-US" sz="1000" b="1" dirty="0">
                          <a:solidFill>
                            <a:schemeClr val="bg1"/>
                          </a:solidFill>
                        </a:rPr>
                        <a:t>Master Data Specialist</a:t>
                      </a:r>
                    </a:p>
                  </a:txBody>
                  <a:tcPr vert="vert270" anchor="ctr">
                    <a:lnL w="12700" cap="flat" cmpd="sng" algn="ctr">
                      <a:solidFill>
                        <a:schemeClr val="accent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4766821"/>
                  </a:ext>
                </a:extLst>
              </a:tr>
            </a:tbl>
          </a:graphicData>
        </a:graphic>
      </p:graphicFrame>
      <p:sp>
        <p:nvSpPr>
          <p:cNvPr id="4" name="Rectangle: Rounded Corners 3">
            <a:extLst>
              <a:ext uri="{FF2B5EF4-FFF2-40B4-BE49-F238E27FC236}">
                <a16:creationId xmlns:a16="http://schemas.microsoft.com/office/drawing/2014/main" id="{E9EB40F9-4E57-EC34-F716-23C48B10BEF8}"/>
              </a:ext>
            </a:extLst>
          </p:cNvPr>
          <p:cNvSpPr/>
          <p:nvPr/>
        </p:nvSpPr>
        <p:spPr>
          <a:xfrm>
            <a:off x="1872907" y="1063813"/>
            <a:ext cx="1279525" cy="500062"/>
          </a:xfrm>
          <a:prstGeom prst="round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000" b="1">
                <a:solidFill>
                  <a:srgbClr val="000000"/>
                </a:solidFill>
              </a:rPr>
              <a:t>1.1 Identify systems for ECA</a:t>
            </a:r>
          </a:p>
        </p:txBody>
      </p:sp>
      <p:sp>
        <p:nvSpPr>
          <p:cNvPr id="5" name="Flowchart: Process 4">
            <a:extLst>
              <a:ext uri="{FF2B5EF4-FFF2-40B4-BE49-F238E27FC236}">
                <a16:creationId xmlns:a16="http://schemas.microsoft.com/office/drawing/2014/main" id="{6573E2AC-7C63-7903-14A0-FE6E4AA02638}"/>
              </a:ext>
            </a:extLst>
          </p:cNvPr>
          <p:cNvSpPr/>
          <p:nvPr/>
        </p:nvSpPr>
        <p:spPr>
          <a:xfrm>
            <a:off x="3690595" y="2092850"/>
            <a:ext cx="2474912"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rgbClr val="000000"/>
                </a:solidFill>
              </a:rPr>
              <a:t>1.4 Collect asset related data such as mining flow diagram, equipment data sheets, SOPs to perform ECA</a:t>
            </a:r>
          </a:p>
        </p:txBody>
      </p:sp>
      <p:sp>
        <p:nvSpPr>
          <p:cNvPr id="8" name="Flowchart: Process 7">
            <a:extLst>
              <a:ext uri="{FF2B5EF4-FFF2-40B4-BE49-F238E27FC236}">
                <a16:creationId xmlns:a16="http://schemas.microsoft.com/office/drawing/2014/main" id="{8E33F662-6047-ACDC-76A5-8A57C1ECC766}"/>
              </a:ext>
            </a:extLst>
          </p:cNvPr>
          <p:cNvSpPr/>
          <p:nvPr/>
        </p:nvSpPr>
        <p:spPr>
          <a:xfrm>
            <a:off x="2184057" y="3165663"/>
            <a:ext cx="1336174" cy="643379"/>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rgbClr val="000000"/>
                </a:solidFill>
              </a:rPr>
              <a:t>1.5 Evaluate equipment failure consequences</a:t>
            </a:r>
          </a:p>
        </p:txBody>
      </p:sp>
      <p:sp>
        <p:nvSpPr>
          <p:cNvPr id="9" name="Flowchart: Process 8">
            <a:extLst>
              <a:ext uri="{FF2B5EF4-FFF2-40B4-BE49-F238E27FC236}">
                <a16:creationId xmlns:a16="http://schemas.microsoft.com/office/drawing/2014/main" id="{01E859B6-DDC3-6B96-7FC2-2EF45C7BB9FB}"/>
              </a:ext>
            </a:extLst>
          </p:cNvPr>
          <p:cNvSpPr/>
          <p:nvPr/>
        </p:nvSpPr>
        <p:spPr>
          <a:xfrm>
            <a:off x="4197007" y="1071750"/>
            <a:ext cx="1408113" cy="490538"/>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rgbClr val="000000"/>
                </a:solidFill>
              </a:rPr>
              <a:t>1.2 Identify assets to perform ECA</a:t>
            </a:r>
          </a:p>
        </p:txBody>
      </p:sp>
      <p:sp>
        <p:nvSpPr>
          <p:cNvPr id="10" name="Flowchart: Process 9">
            <a:extLst>
              <a:ext uri="{FF2B5EF4-FFF2-40B4-BE49-F238E27FC236}">
                <a16:creationId xmlns:a16="http://schemas.microsoft.com/office/drawing/2014/main" id="{2F93FF5D-33D2-124E-4891-01F40AD91F63}"/>
              </a:ext>
            </a:extLst>
          </p:cNvPr>
          <p:cNvSpPr/>
          <p:nvPr/>
        </p:nvSpPr>
        <p:spPr>
          <a:xfrm>
            <a:off x="3831882" y="3894325"/>
            <a:ext cx="1281113"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rgbClr val="000000"/>
                </a:solidFill>
              </a:rPr>
              <a:t>1.6 Determine equipment failure frequency</a:t>
            </a:r>
          </a:p>
        </p:txBody>
      </p:sp>
      <p:sp>
        <p:nvSpPr>
          <p:cNvPr id="11" name="Flowchart: Process 10">
            <a:extLst>
              <a:ext uri="{FF2B5EF4-FFF2-40B4-BE49-F238E27FC236}">
                <a16:creationId xmlns:a16="http://schemas.microsoft.com/office/drawing/2014/main" id="{949757FA-EFC8-C6D6-D364-E84574B62BFB}"/>
              </a:ext>
            </a:extLst>
          </p:cNvPr>
          <p:cNvSpPr/>
          <p:nvPr/>
        </p:nvSpPr>
        <p:spPr>
          <a:xfrm>
            <a:off x="5582895" y="5663186"/>
            <a:ext cx="1281112"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rgbClr val="000000"/>
                </a:solidFill>
              </a:rPr>
              <a:t>1.8 Approve ECA outcomes</a:t>
            </a:r>
          </a:p>
        </p:txBody>
      </p:sp>
      <p:cxnSp>
        <p:nvCxnSpPr>
          <p:cNvPr id="12" name="Straight Arrow Connector 11">
            <a:extLst>
              <a:ext uri="{FF2B5EF4-FFF2-40B4-BE49-F238E27FC236}">
                <a16:creationId xmlns:a16="http://schemas.microsoft.com/office/drawing/2014/main" id="{46C5DEC4-6DD7-1E54-887F-6A06661076C3}"/>
              </a:ext>
            </a:extLst>
          </p:cNvPr>
          <p:cNvCxnSpPr>
            <a:cxnSpLocks/>
            <a:stCxn id="4" idx="3"/>
            <a:endCxn id="9" idx="1"/>
          </p:cNvCxnSpPr>
          <p:nvPr/>
        </p:nvCxnSpPr>
        <p:spPr>
          <a:xfrm>
            <a:off x="3152432" y="1314638"/>
            <a:ext cx="1044575" cy="3175"/>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Flowchart: Process 12">
            <a:extLst>
              <a:ext uri="{FF2B5EF4-FFF2-40B4-BE49-F238E27FC236}">
                <a16:creationId xmlns:a16="http://schemas.microsoft.com/office/drawing/2014/main" id="{09F8AE0D-0FF8-C88F-379F-8A5089C37D30}"/>
              </a:ext>
            </a:extLst>
          </p:cNvPr>
          <p:cNvSpPr/>
          <p:nvPr/>
        </p:nvSpPr>
        <p:spPr>
          <a:xfrm>
            <a:off x="5579720" y="4785755"/>
            <a:ext cx="1273175"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rgbClr val="000000"/>
                </a:solidFill>
              </a:rPr>
              <a:t>1.7 Determine equipment criticality</a:t>
            </a:r>
          </a:p>
        </p:txBody>
      </p:sp>
      <p:sp>
        <p:nvSpPr>
          <p:cNvPr id="14" name="Oval 13">
            <a:extLst>
              <a:ext uri="{FF2B5EF4-FFF2-40B4-BE49-F238E27FC236}">
                <a16:creationId xmlns:a16="http://schemas.microsoft.com/office/drawing/2014/main" id="{CB5FA998-94B0-8A23-B468-73B3B869DFEF}"/>
              </a:ext>
            </a:extLst>
          </p:cNvPr>
          <p:cNvSpPr/>
          <p:nvPr/>
        </p:nvSpPr>
        <p:spPr>
          <a:xfrm>
            <a:off x="3031782" y="989200"/>
            <a:ext cx="241300" cy="19685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a:t>s</a:t>
            </a:r>
          </a:p>
        </p:txBody>
      </p:sp>
      <p:sp>
        <p:nvSpPr>
          <p:cNvPr id="15" name="Flowchart: Process 14">
            <a:extLst>
              <a:ext uri="{FF2B5EF4-FFF2-40B4-BE49-F238E27FC236}">
                <a16:creationId xmlns:a16="http://schemas.microsoft.com/office/drawing/2014/main" id="{D93A0D1E-328D-45E1-F2F5-0C31EA209B87}"/>
              </a:ext>
            </a:extLst>
          </p:cNvPr>
          <p:cNvSpPr/>
          <p:nvPr/>
        </p:nvSpPr>
        <p:spPr>
          <a:xfrm>
            <a:off x="6949732" y="1063813"/>
            <a:ext cx="1279525" cy="490537"/>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rgbClr val="000000"/>
                </a:solidFill>
              </a:rPr>
              <a:t>1.3 Decide ECA cross functional team members</a:t>
            </a:r>
          </a:p>
        </p:txBody>
      </p:sp>
      <p:cxnSp>
        <p:nvCxnSpPr>
          <p:cNvPr id="16" name="Straight Arrow Connector 15">
            <a:extLst>
              <a:ext uri="{FF2B5EF4-FFF2-40B4-BE49-F238E27FC236}">
                <a16:creationId xmlns:a16="http://schemas.microsoft.com/office/drawing/2014/main" id="{44F5C38A-3152-A0FB-574E-EAD4E74C9D0D}"/>
              </a:ext>
            </a:extLst>
          </p:cNvPr>
          <p:cNvCxnSpPr>
            <a:cxnSpLocks/>
            <a:stCxn id="9" idx="3"/>
            <a:endCxn id="15" idx="1"/>
          </p:cNvCxnSpPr>
          <p:nvPr/>
        </p:nvCxnSpPr>
        <p:spPr>
          <a:xfrm flipV="1">
            <a:off x="5605120" y="1309875"/>
            <a:ext cx="1344612" cy="7938"/>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448B9D2-4B3D-02B1-E26A-EBE66DA24890}"/>
              </a:ext>
            </a:extLst>
          </p:cNvPr>
          <p:cNvCxnSpPr>
            <a:cxnSpLocks/>
            <a:stCxn id="15" idx="2"/>
            <a:endCxn id="5" idx="0"/>
          </p:cNvCxnSpPr>
          <p:nvPr/>
        </p:nvCxnSpPr>
        <p:spPr>
          <a:xfrm rot="5400000">
            <a:off x="5989523" y="492878"/>
            <a:ext cx="538500" cy="2661444"/>
          </a:xfrm>
          <a:prstGeom prst="bentConnector3">
            <a:avLst>
              <a:gd name="adj1" fmla="val 50000"/>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175362D4-A2A6-7D5E-97D5-36F5BC9EE7D2}"/>
              </a:ext>
            </a:extLst>
          </p:cNvPr>
          <p:cNvCxnSpPr>
            <a:cxnSpLocks/>
            <a:stCxn id="5" idx="2"/>
            <a:endCxn id="8" idx="0"/>
          </p:cNvCxnSpPr>
          <p:nvPr/>
        </p:nvCxnSpPr>
        <p:spPr>
          <a:xfrm rot="5400000">
            <a:off x="3628329" y="1865941"/>
            <a:ext cx="523538" cy="2075907"/>
          </a:xfrm>
          <a:prstGeom prst="bentConnector3">
            <a:avLst>
              <a:gd name="adj1" fmla="val 50000"/>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0099C8C0-B4EE-4FBF-5548-3195DBE06E2A}"/>
              </a:ext>
            </a:extLst>
          </p:cNvPr>
          <p:cNvCxnSpPr>
            <a:cxnSpLocks/>
          </p:cNvCxnSpPr>
          <p:nvPr/>
        </p:nvCxnSpPr>
        <p:spPr>
          <a:xfrm>
            <a:off x="2831757" y="3714938"/>
            <a:ext cx="1000125" cy="487362"/>
          </a:xfrm>
          <a:prstGeom prst="bentConnector3">
            <a:avLst>
              <a:gd name="adj1" fmla="val -3318"/>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16EE9866-79AC-F59D-CA89-3DD06DA92173}"/>
              </a:ext>
            </a:extLst>
          </p:cNvPr>
          <p:cNvSpPr/>
          <p:nvPr/>
        </p:nvSpPr>
        <p:spPr>
          <a:xfrm>
            <a:off x="8575332" y="5660025"/>
            <a:ext cx="1290638" cy="549275"/>
          </a:xfrm>
          <a:prstGeom prst="round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rgbClr val="000000"/>
                </a:solidFill>
              </a:rPr>
              <a:t>1.9 Populate equipment criticality in ERP</a:t>
            </a:r>
          </a:p>
        </p:txBody>
      </p:sp>
      <p:sp>
        <p:nvSpPr>
          <p:cNvPr id="22" name="Oval 21">
            <a:extLst>
              <a:ext uri="{FF2B5EF4-FFF2-40B4-BE49-F238E27FC236}">
                <a16:creationId xmlns:a16="http://schemas.microsoft.com/office/drawing/2014/main" id="{6FF253C9-BF39-2B71-CE2A-FF804F2C53DB}"/>
              </a:ext>
            </a:extLst>
          </p:cNvPr>
          <p:cNvSpPr/>
          <p:nvPr/>
        </p:nvSpPr>
        <p:spPr>
          <a:xfrm>
            <a:off x="9731032" y="5624700"/>
            <a:ext cx="188913" cy="18415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a:t>e</a:t>
            </a:r>
          </a:p>
        </p:txBody>
      </p:sp>
      <p:sp>
        <p:nvSpPr>
          <p:cNvPr id="23" name="Rectangle: Single Corner Snipped 22">
            <a:extLst>
              <a:ext uri="{FF2B5EF4-FFF2-40B4-BE49-F238E27FC236}">
                <a16:creationId xmlns:a16="http://schemas.microsoft.com/office/drawing/2014/main" id="{42087E21-9B0F-A9A1-E45D-BE96BA8B990D}"/>
              </a:ext>
            </a:extLst>
          </p:cNvPr>
          <p:cNvSpPr/>
          <p:nvPr/>
        </p:nvSpPr>
        <p:spPr>
          <a:xfrm>
            <a:off x="8659232" y="2927552"/>
            <a:ext cx="1122838" cy="361950"/>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chemeClr val="accent1"/>
                </a:solidFill>
              </a:rPr>
              <a:t>Environment Impact</a:t>
            </a:r>
          </a:p>
        </p:txBody>
      </p:sp>
      <p:sp>
        <p:nvSpPr>
          <p:cNvPr id="24" name="Rectangle: Single Corner Snipped 23">
            <a:extLst>
              <a:ext uri="{FF2B5EF4-FFF2-40B4-BE49-F238E27FC236}">
                <a16:creationId xmlns:a16="http://schemas.microsoft.com/office/drawing/2014/main" id="{A0F972C6-F1E4-4439-3963-E07AAF73DABC}"/>
              </a:ext>
            </a:extLst>
          </p:cNvPr>
          <p:cNvSpPr/>
          <p:nvPr/>
        </p:nvSpPr>
        <p:spPr>
          <a:xfrm>
            <a:off x="8710270" y="3415179"/>
            <a:ext cx="1020762" cy="363538"/>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chemeClr val="accent1"/>
                </a:solidFill>
              </a:rPr>
              <a:t>Safety Impact</a:t>
            </a:r>
          </a:p>
        </p:txBody>
      </p:sp>
      <p:sp>
        <p:nvSpPr>
          <p:cNvPr id="25" name="Rectangle: Single Corner Snipped 24">
            <a:extLst>
              <a:ext uri="{FF2B5EF4-FFF2-40B4-BE49-F238E27FC236}">
                <a16:creationId xmlns:a16="http://schemas.microsoft.com/office/drawing/2014/main" id="{2C164686-D922-3C75-AF4E-2BEFDE111AC0}"/>
              </a:ext>
            </a:extLst>
          </p:cNvPr>
          <p:cNvSpPr/>
          <p:nvPr/>
        </p:nvSpPr>
        <p:spPr>
          <a:xfrm>
            <a:off x="8710270" y="3927540"/>
            <a:ext cx="1020762" cy="363537"/>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chemeClr val="accent1"/>
                </a:solidFill>
              </a:rPr>
              <a:t>Financial Impact</a:t>
            </a:r>
          </a:p>
        </p:txBody>
      </p:sp>
      <p:cxnSp>
        <p:nvCxnSpPr>
          <p:cNvPr id="26" name="Connector: Elbow 25">
            <a:extLst>
              <a:ext uri="{FF2B5EF4-FFF2-40B4-BE49-F238E27FC236}">
                <a16:creationId xmlns:a16="http://schemas.microsoft.com/office/drawing/2014/main" id="{D2062C13-A410-7FF3-E635-C76C80B0AA6D}"/>
              </a:ext>
            </a:extLst>
          </p:cNvPr>
          <p:cNvCxnSpPr>
            <a:cxnSpLocks/>
            <a:stCxn id="24" idx="2"/>
            <a:endCxn id="8" idx="3"/>
          </p:cNvCxnSpPr>
          <p:nvPr/>
        </p:nvCxnSpPr>
        <p:spPr>
          <a:xfrm rot="10800000">
            <a:off x="3520232" y="3487354"/>
            <a:ext cx="5190039" cy="109595"/>
          </a:xfrm>
          <a:prstGeom prst="bentConnector3">
            <a:avLst>
              <a:gd name="adj1" fmla="val 50000"/>
            </a:avLst>
          </a:prstGeom>
          <a:ln w="6350">
            <a:solidFill>
              <a:schemeClr val="accent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0F9AC802-86F3-D48D-0712-7C1E7613156A}"/>
              </a:ext>
            </a:extLst>
          </p:cNvPr>
          <p:cNvCxnSpPr>
            <a:cxnSpLocks/>
            <a:stCxn id="10" idx="2"/>
            <a:endCxn id="13" idx="1"/>
          </p:cNvCxnSpPr>
          <p:nvPr/>
        </p:nvCxnSpPr>
        <p:spPr>
          <a:xfrm rot="16200000" flipH="1">
            <a:off x="4717683" y="4198355"/>
            <a:ext cx="616793" cy="1107281"/>
          </a:xfrm>
          <a:prstGeom prst="bentConnector2">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Single Corner Snipped 27">
            <a:extLst>
              <a:ext uri="{FF2B5EF4-FFF2-40B4-BE49-F238E27FC236}">
                <a16:creationId xmlns:a16="http://schemas.microsoft.com/office/drawing/2014/main" id="{F3D4D8A9-D16B-D841-3239-28BD54B0EED3}"/>
              </a:ext>
            </a:extLst>
          </p:cNvPr>
          <p:cNvSpPr/>
          <p:nvPr/>
        </p:nvSpPr>
        <p:spPr>
          <a:xfrm>
            <a:off x="8710270" y="4668222"/>
            <a:ext cx="1020762" cy="484188"/>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a:solidFill>
                  <a:schemeClr val="accent1"/>
                </a:solidFill>
              </a:rPr>
              <a:t>Target failure Frequency</a:t>
            </a:r>
          </a:p>
        </p:txBody>
      </p:sp>
      <p:cxnSp>
        <p:nvCxnSpPr>
          <p:cNvPr id="29" name="Connector: Elbow 28">
            <a:extLst>
              <a:ext uri="{FF2B5EF4-FFF2-40B4-BE49-F238E27FC236}">
                <a16:creationId xmlns:a16="http://schemas.microsoft.com/office/drawing/2014/main" id="{403FF076-5E69-E7D4-B826-1C4E50C3F2BD}"/>
              </a:ext>
            </a:extLst>
          </p:cNvPr>
          <p:cNvCxnSpPr>
            <a:cxnSpLocks/>
            <a:stCxn id="28" idx="2"/>
            <a:endCxn id="10" idx="3"/>
          </p:cNvCxnSpPr>
          <p:nvPr/>
        </p:nvCxnSpPr>
        <p:spPr>
          <a:xfrm rot="10800000">
            <a:off x="5112996" y="4168964"/>
            <a:ext cx="3597275" cy="741353"/>
          </a:xfrm>
          <a:prstGeom prst="bentConnector3">
            <a:avLst>
              <a:gd name="adj1" fmla="val 50000"/>
            </a:avLst>
          </a:prstGeom>
          <a:ln w="6350">
            <a:solidFill>
              <a:schemeClr val="accent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091C269-824A-DE13-95C6-46423314CE70}"/>
              </a:ext>
            </a:extLst>
          </p:cNvPr>
          <p:cNvCxnSpPr>
            <a:cxnSpLocks/>
            <a:stCxn id="13" idx="2"/>
            <a:endCxn id="11" idx="0"/>
          </p:cNvCxnSpPr>
          <p:nvPr/>
        </p:nvCxnSpPr>
        <p:spPr>
          <a:xfrm>
            <a:off x="6216308" y="5335030"/>
            <a:ext cx="7143" cy="328156"/>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7E4F215-6990-937F-6C09-D9113D5C24C2}"/>
              </a:ext>
            </a:extLst>
          </p:cNvPr>
          <p:cNvCxnSpPr>
            <a:endCxn id="20" idx="1"/>
          </p:cNvCxnSpPr>
          <p:nvPr/>
        </p:nvCxnSpPr>
        <p:spPr>
          <a:xfrm>
            <a:off x="6864007" y="5934662"/>
            <a:ext cx="1711325"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7EC9033-02EC-9DCD-BF9D-005E5C4FC7F2}"/>
              </a:ext>
            </a:extLst>
          </p:cNvPr>
          <p:cNvSpPr/>
          <p:nvPr/>
        </p:nvSpPr>
        <p:spPr>
          <a:xfrm>
            <a:off x="10333427" y="0"/>
            <a:ext cx="1858573" cy="865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b="1">
                <a:solidFill>
                  <a:schemeClr val="tx1"/>
                </a:solidFill>
              </a:rPr>
              <a:t>Process Flow - ECA</a:t>
            </a:r>
          </a:p>
          <a:p>
            <a:endParaRPr lang="en-US" sz="1200">
              <a:solidFill>
                <a:schemeClr val="tx1"/>
              </a:solidFill>
            </a:endParaRPr>
          </a:p>
        </p:txBody>
      </p:sp>
    </p:spTree>
    <p:extLst>
      <p:ext uri="{BB962C8B-B14F-4D97-AF65-F5344CB8AC3E}">
        <p14:creationId xmlns:p14="http://schemas.microsoft.com/office/powerpoint/2010/main" val="49452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90AB-A8B9-B8FA-FEE8-2F53B8427C94}"/>
              </a:ext>
            </a:extLst>
          </p:cNvPr>
          <p:cNvSpPr>
            <a:spLocks noGrp="1"/>
          </p:cNvSpPr>
          <p:nvPr>
            <p:ph type="title"/>
          </p:nvPr>
        </p:nvSpPr>
        <p:spPr>
          <a:xfrm>
            <a:off x="365884" y="237744"/>
            <a:ext cx="11378323" cy="541640"/>
          </a:xfrm>
        </p:spPr>
        <p:txBody>
          <a:bodyPr wrap="square" lIns="0" tIns="0" rIns="0" bIns="0" anchor="t" anchorCtr="0">
            <a:noAutofit/>
          </a:bodyPr>
          <a:lstStyle/>
          <a:p>
            <a:r>
              <a:rPr lang="en-IN" sz="2800">
                <a:solidFill>
                  <a:srgbClr val="000000"/>
                </a:solidFill>
                <a:latin typeface="Graphik" panose="020B0503030202060203" pitchFamily="34" charset="0"/>
              </a:rPr>
              <a:t>Failure Mode Effect Analysis</a:t>
            </a:r>
          </a:p>
        </p:txBody>
      </p:sp>
      <p:graphicFrame>
        <p:nvGraphicFramePr>
          <p:cNvPr id="5" name="Table 4">
            <a:extLst>
              <a:ext uri="{FF2B5EF4-FFF2-40B4-BE49-F238E27FC236}">
                <a16:creationId xmlns:a16="http://schemas.microsoft.com/office/drawing/2014/main" id="{9C1BA72D-258F-5E02-2339-B45225317169}"/>
              </a:ext>
            </a:extLst>
          </p:cNvPr>
          <p:cNvGraphicFramePr>
            <a:graphicFrameLocks noGrp="1"/>
          </p:cNvGraphicFramePr>
          <p:nvPr/>
        </p:nvGraphicFramePr>
        <p:xfrm>
          <a:off x="400250" y="762076"/>
          <a:ext cx="11430000" cy="5619674"/>
        </p:xfrm>
        <a:graphic>
          <a:graphicData uri="http://schemas.openxmlformats.org/drawingml/2006/table">
            <a:tbl>
              <a:tblPr firstRow="1" bandRow="1">
                <a:tableStyleId>{5C22544A-7EE6-4342-B048-85BDC9FD1C3A}</a:tableStyleId>
              </a:tblPr>
              <a:tblGrid>
                <a:gridCol w="864879">
                  <a:extLst>
                    <a:ext uri="{9D8B030D-6E8A-4147-A177-3AD203B41FA5}">
                      <a16:colId xmlns:a16="http://schemas.microsoft.com/office/drawing/2014/main" val="3431417435"/>
                    </a:ext>
                  </a:extLst>
                </a:gridCol>
                <a:gridCol w="10565121">
                  <a:extLst>
                    <a:ext uri="{9D8B030D-6E8A-4147-A177-3AD203B41FA5}">
                      <a16:colId xmlns:a16="http://schemas.microsoft.com/office/drawing/2014/main" val="1881349431"/>
                    </a:ext>
                  </a:extLst>
                </a:gridCol>
              </a:tblGrid>
              <a:tr h="1188052">
                <a:tc>
                  <a:txBody>
                    <a:bodyPr/>
                    <a:lstStyle/>
                    <a:p>
                      <a:pPr algn="ctr"/>
                      <a:r>
                        <a:rPr lang="en-US" sz="1000" b="1" dirty="0">
                          <a:solidFill>
                            <a:schemeClr val="bg1"/>
                          </a:solidFill>
                        </a:rPr>
                        <a:t>Reliability team members</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8755303"/>
                  </a:ext>
                </a:extLst>
              </a:tr>
              <a:tr h="1131478">
                <a:tc>
                  <a:txBody>
                    <a:bodyPr/>
                    <a:lstStyle/>
                    <a:p>
                      <a:pPr algn="ctr"/>
                      <a:r>
                        <a:rPr lang="en-US" sz="1000" b="1">
                          <a:solidFill>
                            <a:schemeClr val="bg1"/>
                          </a:solidFill>
                        </a:rPr>
                        <a:t>Operation &amp; Maintenance members</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210766"/>
                  </a:ext>
                </a:extLst>
              </a:tr>
              <a:tr h="2168666">
                <a:tc>
                  <a:txBody>
                    <a:bodyPr/>
                    <a:lstStyle/>
                    <a:p>
                      <a:pPr algn="ctr"/>
                      <a:r>
                        <a:rPr lang="en-US" sz="1000" b="1">
                          <a:solidFill>
                            <a:schemeClr val="bg1"/>
                          </a:solidFill>
                        </a:rPr>
                        <a:t>FMEA cross functional team members (Reliability, Operation &amp; Maintenance)</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8798986"/>
                  </a:ext>
                </a:extLst>
              </a:tr>
              <a:tr h="1131478">
                <a:tc>
                  <a:txBody>
                    <a:bodyPr/>
                    <a:lstStyle/>
                    <a:p>
                      <a:pPr algn="ctr"/>
                      <a:r>
                        <a:rPr lang="en-US" sz="1000" b="1">
                          <a:solidFill>
                            <a:schemeClr val="bg1"/>
                          </a:solidFill>
                        </a:rPr>
                        <a:t>Operation &amp; Maintenance Manager</a:t>
                      </a:r>
                    </a:p>
                  </a:txBody>
                  <a:tcPr vert="vert270" anchor="ctr">
                    <a:lnL w="12700" cap="flat" cmpd="sng" algn="ctr">
                      <a:solidFill>
                        <a:schemeClr val="accent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336772"/>
                  </a:ext>
                </a:extLst>
              </a:tr>
            </a:tbl>
          </a:graphicData>
        </a:graphic>
      </p:graphicFrame>
      <p:sp>
        <p:nvSpPr>
          <p:cNvPr id="6" name="Rectangle: Rounded Corners 5">
            <a:extLst>
              <a:ext uri="{FF2B5EF4-FFF2-40B4-BE49-F238E27FC236}">
                <a16:creationId xmlns:a16="http://schemas.microsoft.com/office/drawing/2014/main" id="{F943A141-B109-017B-EF43-A2209B2A581B}"/>
              </a:ext>
            </a:extLst>
          </p:cNvPr>
          <p:cNvSpPr/>
          <p:nvPr/>
        </p:nvSpPr>
        <p:spPr>
          <a:xfrm>
            <a:off x="1419451" y="1360188"/>
            <a:ext cx="1279525" cy="500063"/>
          </a:xfrm>
          <a:prstGeom prst="round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900" b="1">
                <a:solidFill>
                  <a:srgbClr val="000000"/>
                </a:solidFill>
              </a:rPr>
              <a:t>1.1 Identify systems to perform FMEA</a:t>
            </a:r>
          </a:p>
        </p:txBody>
      </p:sp>
      <p:sp>
        <p:nvSpPr>
          <p:cNvPr id="7" name="Flowchart: Process 6">
            <a:extLst>
              <a:ext uri="{FF2B5EF4-FFF2-40B4-BE49-F238E27FC236}">
                <a16:creationId xmlns:a16="http://schemas.microsoft.com/office/drawing/2014/main" id="{83B2EDDE-1C21-82C7-E3A9-D87C7AA0DDDD}"/>
              </a:ext>
            </a:extLst>
          </p:cNvPr>
          <p:cNvSpPr/>
          <p:nvPr/>
        </p:nvSpPr>
        <p:spPr>
          <a:xfrm>
            <a:off x="3076801" y="1334788"/>
            <a:ext cx="1279525"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1.2 Combine assets to identify asset classes</a:t>
            </a:r>
          </a:p>
        </p:txBody>
      </p:sp>
      <p:sp>
        <p:nvSpPr>
          <p:cNvPr id="8" name="Flowchart: Process 7">
            <a:extLst>
              <a:ext uri="{FF2B5EF4-FFF2-40B4-BE49-F238E27FC236}">
                <a16:creationId xmlns:a16="http://schemas.microsoft.com/office/drawing/2014/main" id="{D650077C-FF94-A9C7-4680-CFE2E9B30F3F}"/>
              </a:ext>
            </a:extLst>
          </p:cNvPr>
          <p:cNvSpPr/>
          <p:nvPr/>
        </p:nvSpPr>
        <p:spPr>
          <a:xfrm>
            <a:off x="3959451" y="2480963"/>
            <a:ext cx="2474913"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1.5 Collect data such as process diagram, equipment installation and operation manual to perform FMEA</a:t>
            </a:r>
          </a:p>
        </p:txBody>
      </p:sp>
      <p:sp>
        <p:nvSpPr>
          <p:cNvPr id="9" name="Flowchart: Process 8">
            <a:extLst>
              <a:ext uri="{FF2B5EF4-FFF2-40B4-BE49-F238E27FC236}">
                <a16:creationId xmlns:a16="http://schemas.microsoft.com/office/drawing/2014/main" id="{496AE08B-7997-86FA-8A8E-CB735AFA91BD}"/>
              </a:ext>
            </a:extLst>
          </p:cNvPr>
          <p:cNvSpPr/>
          <p:nvPr/>
        </p:nvSpPr>
        <p:spPr>
          <a:xfrm>
            <a:off x="1419451" y="3520776"/>
            <a:ext cx="1281113"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1.6 Identify potential failure modes</a:t>
            </a:r>
          </a:p>
        </p:txBody>
      </p:sp>
      <p:sp>
        <p:nvSpPr>
          <p:cNvPr id="10" name="Flowchart: Process 9">
            <a:extLst>
              <a:ext uri="{FF2B5EF4-FFF2-40B4-BE49-F238E27FC236}">
                <a16:creationId xmlns:a16="http://schemas.microsoft.com/office/drawing/2014/main" id="{05EF4C12-FC87-8B0C-554A-55D2A0E2945B}"/>
              </a:ext>
            </a:extLst>
          </p:cNvPr>
          <p:cNvSpPr/>
          <p:nvPr/>
        </p:nvSpPr>
        <p:spPr>
          <a:xfrm>
            <a:off x="4626201" y="1334788"/>
            <a:ext cx="1408113"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1.3 Identify asset classes with multiple failure modes</a:t>
            </a:r>
          </a:p>
        </p:txBody>
      </p:sp>
      <p:sp>
        <p:nvSpPr>
          <p:cNvPr id="11" name="Flowchart: Process 10">
            <a:extLst>
              <a:ext uri="{FF2B5EF4-FFF2-40B4-BE49-F238E27FC236}">
                <a16:creationId xmlns:a16="http://schemas.microsoft.com/office/drawing/2014/main" id="{4E447C50-79FE-799F-82A4-E5739614E492}"/>
              </a:ext>
            </a:extLst>
          </p:cNvPr>
          <p:cNvSpPr/>
          <p:nvPr/>
        </p:nvSpPr>
        <p:spPr>
          <a:xfrm>
            <a:off x="2925989" y="3527126"/>
            <a:ext cx="1281112"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1.7 Identify all failure effects</a:t>
            </a:r>
          </a:p>
        </p:txBody>
      </p:sp>
      <p:sp>
        <p:nvSpPr>
          <p:cNvPr id="12" name="Flowchart: Process 11">
            <a:extLst>
              <a:ext uri="{FF2B5EF4-FFF2-40B4-BE49-F238E27FC236}">
                <a16:creationId xmlns:a16="http://schemas.microsoft.com/office/drawing/2014/main" id="{D2BB5C36-13F3-1B7D-5E15-94AACEA5CF51}"/>
              </a:ext>
            </a:extLst>
          </p:cNvPr>
          <p:cNvSpPr/>
          <p:nvPr/>
        </p:nvSpPr>
        <p:spPr>
          <a:xfrm>
            <a:off x="4430939" y="3527126"/>
            <a:ext cx="1281112"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1.8 Identify all failure causes</a:t>
            </a:r>
          </a:p>
        </p:txBody>
      </p:sp>
      <p:sp>
        <p:nvSpPr>
          <p:cNvPr id="13" name="Flowchart: Process 12">
            <a:extLst>
              <a:ext uri="{FF2B5EF4-FFF2-40B4-BE49-F238E27FC236}">
                <a16:creationId xmlns:a16="http://schemas.microsoft.com/office/drawing/2014/main" id="{A89331AE-B7BC-46DF-AE80-0AA7B76E7CA5}"/>
              </a:ext>
            </a:extLst>
          </p:cNvPr>
          <p:cNvSpPr/>
          <p:nvPr/>
        </p:nvSpPr>
        <p:spPr>
          <a:xfrm>
            <a:off x="4602389" y="4544713"/>
            <a:ext cx="1279525" cy="604838"/>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1.13 Recommend tasks to mitigate failure causes</a:t>
            </a:r>
          </a:p>
        </p:txBody>
      </p:sp>
      <p:sp>
        <p:nvSpPr>
          <p:cNvPr id="14" name="Flowchart: Process 13">
            <a:extLst>
              <a:ext uri="{FF2B5EF4-FFF2-40B4-BE49-F238E27FC236}">
                <a16:creationId xmlns:a16="http://schemas.microsoft.com/office/drawing/2014/main" id="{8E81BA01-6CC9-C3F5-7BBB-7B7DF851861F}"/>
              </a:ext>
            </a:extLst>
          </p:cNvPr>
          <p:cNvSpPr/>
          <p:nvPr/>
        </p:nvSpPr>
        <p:spPr>
          <a:xfrm>
            <a:off x="8518751" y="5709938"/>
            <a:ext cx="1450975"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1.15 Approve FMEA recommendations</a:t>
            </a:r>
          </a:p>
        </p:txBody>
      </p:sp>
      <p:cxnSp>
        <p:nvCxnSpPr>
          <p:cNvPr id="15" name="Straight Arrow Connector 14">
            <a:extLst>
              <a:ext uri="{FF2B5EF4-FFF2-40B4-BE49-F238E27FC236}">
                <a16:creationId xmlns:a16="http://schemas.microsoft.com/office/drawing/2014/main" id="{3A0F8828-B3F6-4647-6E31-856226B7BC9B}"/>
              </a:ext>
            </a:extLst>
          </p:cNvPr>
          <p:cNvCxnSpPr>
            <a:cxnSpLocks/>
            <a:stCxn id="6" idx="3"/>
            <a:endCxn id="7" idx="1"/>
          </p:cNvCxnSpPr>
          <p:nvPr/>
        </p:nvCxnSpPr>
        <p:spPr>
          <a:xfrm flipV="1">
            <a:off x="2698976" y="1609426"/>
            <a:ext cx="377825" cy="1587"/>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D014DA2-F96E-FB63-247E-4A663E74329E}"/>
              </a:ext>
            </a:extLst>
          </p:cNvPr>
          <p:cNvCxnSpPr>
            <a:cxnSpLocks/>
            <a:stCxn id="7" idx="3"/>
            <a:endCxn id="10" idx="1"/>
          </p:cNvCxnSpPr>
          <p:nvPr/>
        </p:nvCxnSpPr>
        <p:spPr>
          <a:xfrm>
            <a:off x="4356326" y="1609426"/>
            <a:ext cx="269875"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B6C0D2B-9F49-F5D7-E31D-16487FE36DCC}"/>
              </a:ext>
            </a:extLst>
          </p:cNvPr>
          <p:cNvCxnSpPr>
            <a:cxnSpLocks/>
            <a:stCxn id="9" idx="3"/>
            <a:endCxn id="11" idx="1"/>
          </p:cNvCxnSpPr>
          <p:nvPr/>
        </p:nvCxnSpPr>
        <p:spPr>
          <a:xfrm>
            <a:off x="2700564" y="3795413"/>
            <a:ext cx="225425" cy="635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39CD25-EA19-4040-0510-D71720691412}"/>
              </a:ext>
            </a:extLst>
          </p:cNvPr>
          <p:cNvCxnSpPr>
            <a:cxnSpLocks/>
            <a:stCxn id="11" idx="3"/>
            <a:endCxn id="12" idx="1"/>
          </p:cNvCxnSpPr>
          <p:nvPr/>
        </p:nvCxnSpPr>
        <p:spPr>
          <a:xfrm>
            <a:off x="4207101" y="3801763"/>
            <a:ext cx="223838"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Process 18">
            <a:extLst>
              <a:ext uri="{FF2B5EF4-FFF2-40B4-BE49-F238E27FC236}">
                <a16:creationId xmlns:a16="http://schemas.microsoft.com/office/drawing/2014/main" id="{24A9F05C-7948-5831-9391-80377D20850B}"/>
              </a:ext>
            </a:extLst>
          </p:cNvPr>
          <p:cNvSpPr/>
          <p:nvPr/>
        </p:nvSpPr>
        <p:spPr>
          <a:xfrm>
            <a:off x="5937476" y="3520776"/>
            <a:ext cx="1281113"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1.9 Assess failure mode severity</a:t>
            </a:r>
          </a:p>
        </p:txBody>
      </p:sp>
      <p:sp>
        <p:nvSpPr>
          <p:cNvPr id="20" name="Flowchart: Process 19">
            <a:extLst>
              <a:ext uri="{FF2B5EF4-FFF2-40B4-BE49-F238E27FC236}">
                <a16:creationId xmlns:a16="http://schemas.microsoft.com/office/drawing/2014/main" id="{9BA8E042-1B0F-5AAE-E97A-276DBFE5A3E3}"/>
              </a:ext>
            </a:extLst>
          </p:cNvPr>
          <p:cNvSpPr/>
          <p:nvPr/>
        </p:nvSpPr>
        <p:spPr>
          <a:xfrm>
            <a:off x="7444014" y="3520776"/>
            <a:ext cx="1281112"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1.10 Determine failure mode occurrence</a:t>
            </a:r>
          </a:p>
        </p:txBody>
      </p:sp>
      <p:sp>
        <p:nvSpPr>
          <p:cNvPr id="21" name="Rectangle: Rounded Corners 20">
            <a:extLst>
              <a:ext uri="{FF2B5EF4-FFF2-40B4-BE49-F238E27FC236}">
                <a16:creationId xmlns:a16="http://schemas.microsoft.com/office/drawing/2014/main" id="{B3F41D29-A3E4-3A2A-8E6F-331C8EF05835}"/>
              </a:ext>
            </a:extLst>
          </p:cNvPr>
          <p:cNvSpPr/>
          <p:nvPr/>
        </p:nvSpPr>
        <p:spPr>
          <a:xfrm>
            <a:off x="9617301" y="1331613"/>
            <a:ext cx="1279525" cy="549275"/>
          </a:xfrm>
          <a:prstGeom prst="round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1.16 Document FMEA outcomes</a:t>
            </a:r>
          </a:p>
        </p:txBody>
      </p:sp>
      <p:sp>
        <p:nvSpPr>
          <p:cNvPr id="22" name="Flowchart: Process 21">
            <a:extLst>
              <a:ext uri="{FF2B5EF4-FFF2-40B4-BE49-F238E27FC236}">
                <a16:creationId xmlns:a16="http://schemas.microsoft.com/office/drawing/2014/main" id="{27B3BE23-DE6A-36B8-7894-043A5887E0CD}"/>
              </a:ext>
            </a:extLst>
          </p:cNvPr>
          <p:cNvSpPr/>
          <p:nvPr/>
        </p:nvSpPr>
        <p:spPr>
          <a:xfrm>
            <a:off x="1419451" y="4543126"/>
            <a:ext cx="1279525" cy="604837"/>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1.11 Assign current detection index on each failure mode</a:t>
            </a:r>
          </a:p>
        </p:txBody>
      </p:sp>
      <p:sp>
        <p:nvSpPr>
          <p:cNvPr id="23" name="Flowchart: Process 22">
            <a:extLst>
              <a:ext uri="{FF2B5EF4-FFF2-40B4-BE49-F238E27FC236}">
                <a16:creationId xmlns:a16="http://schemas.microsoft.com/office/drawing/2014/main" id="{4A438BC5-43D4-FDA2-57B1-972078EB48D9}"/>
              </a:ext>
            </a:extLst>
          </p:cNvPr>
          <p:cNvSpPr/>
          <p:nvPr/>
        </p:nvSpPr>
        <p:spPr>
          <a:xfrm>
            <a:off x="6129564" y="4544713"/>
            <a:ext cx="1408112" cy="604838"/>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1.14 Determine mitigated risk priority number (RPN)</a:t>
            </a:r>
          </a:p>
        </p:txBody>
      </p:sp>
      <p:sp>
        <p:nvSpPr>
          <p:cNvPr id="24" name="Flowchart: Process 23">
            <a:extLst>
              <a:ext uri="{FF2B5EF4-FFF2-40B4-BE49-F238E27FC236}">
                <a16:creationId xmlns:a16="http://schemas.microsoft.com/office/drawing/2014/main" id="{BA3CAEB8-AE39-4CCE-4E10-92CB91013C14}"/>
              </a:ext>
            </a:extLst>
          </p:cNvPr>
          <p:cNvSpPr/>
          <p:nvPr/>
        </p:nvSpPr>
        <p:spPr>
          <a:xfrm>
            <a:off x="2946626" y="4544713"/>
            <a:ext cx="1408113" cy="604838"/>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1.12 Determine unmitigated risk priority number (RPN)</a:t>
            </a:r>
          </a:p>
        </p:txBody>
      </p:sp>
      <p:sp>
        <p:nvSpPr>
          <p:cNvPr id="25" name="Oval 24">
            <a:extLst>
              <a:ext uri="{FF2B5EF4-FFF2-40B4-BE49-F238E27FC236}">
                <a16:creationId xmlns:a16="http://schemas.microsoft.com/office/drawing/2014/main" id="{5B7B40FB-946B-F71E-E616-C4D83350152D}"/>
              </a:ext>
            </a:extLst>
          </p:cNvPr>
          <p:cNvSpPr/>
          <p:nvPr/>
        </p:nvSpPr>
        <p:spPr>
          <a:xfrm>
            <a:off x="2570389" y="1261763"/>
            <a:ext cx="241300" cy="19685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a:t>s</a:t>
            </a:r>
          </a:p>
        </p:txBody>
      </p:sp>
      <p:sp>
        <p:nvSpPr>
          <p:cNvPr id="26" name="Oval 25">
            <a:extLst>
              <a:ext uri="{FF2B5EF4-FFF2-40B4-BE49-F238E27FC236}">
                <a16:creationId xmlns:a16="http://schemas.microsoft.com/office/drawing/2014/main" id="{FDB334EF-1559-F974-79D2-2B462708960F}"/>
              </a:ext>
            </a:extLst>
          </p:cNvPr>
          <p:cNvSpPr/>
          <p:nvPr/>
        </p:nvSpPr>
        <p:spPr>
          <a:xfrm>
            <a:off x="10771414" y="1225251"/>
            <a:ext cx="241300" cy="1984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a:t>e</a:t>
            </a:r>
          </a:p>
        </p:txBody>
      </p:sp>
      <p:sp>
        <p:nvSpPr>
          <p:cNvPr id="27" name="Flowchart: Process 26">
            <a:extLst>
              <a:ext uri="{FF2B5EF4-FFF2-40B4-BE49-F238E27FC236}">
                <a16:creationId xmlns:a16="http://schemas.microsoft.com/office/drawing/2014/main" id="{93A333AC-065E-339D-D078-8F4767D48025}"/>
              </a:ext>
            </a:extLst>
          </p:cNvPr>
          <p:cNvSpPr/>
          <p:nvPr/>
        </p:nvSpPr>
        <p:spPr>
          <a:xfrm>
            <a:off x="7750401" y="1331613"/>
            <a:ext cx="1279525"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1.4 Decide FMEA cross functional team members</a:t>
            </a:r>
          </a:p>
        </p:txBody>
      </p:sp>
      <p:cxnSp>
        <p:nvCxnSpPr>
          <p:cNvPr id="28" name="Straight Arrow Connector 27">
            <a:extLst>
              <a:ext uri="{FF2B5EF4-FFF2-40B4-BE49-F238E27FC236}">
                <a16:creationId xmlns:a16="http://schemas.microsoft.com/office/drawing/2014/main" id="{E3913D40-881B-11BC-7C04-03A61F4986DF}"/>
              </a:ext>
            </a:extLst>
          </p:cNvPr>
          <p:cNvCxnSpPr>
            <a:cxnSpLocks/>
            <a:stCxn id="12" idx="3"/>
            <a:endCxn id="19" idx="1"/>
          </p:cNvCxnSpPr>
          <p:nvPr/>
        </p:nvCxnSpPr>
        <p:spPr>
          <a:xfrm flipV="1">
            <a:off x="5712051" y="3795413"/>
            <a:ext cx="225425" cy="635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884364-ACE4-C6ED-F429-D74D7EC69FB6}"/>
              </a:ext>
            </a:extLst>
          </p:cNvPr>
          <p:cNvCxnSpPr>
            <a:cxnSpLocks/>
            <a:stCxn id="10" idx="3"/>
            <a:endCxn id="27" idx="1"/>
          </p:cNvCxnSpPr>
          <p:nvPr/>
        </p:nvCxnSpPr>
        <p:spPr>
          <a:xfrm flipV="1">
            <a:off x="6034314" y="1606251"/>
            <a:ext cx="1716087" cy="3175"/>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DF8E309-909D-5257-C59C-3F271C7BB042}"/>
              </a:ext>
            </a:extLst>
          </p:cNvPr>
          <p:cNvCxnSpPr>
            <a:cxnSpLocks/>
            <a:stCxn id="27" idx="2"/>
            <a:endCxn id="8" idx="0"/>
          </p:cNvCxnSpPr>
          <p:nvPr/>
        </p:nvCxnSpPr>
        <p:spPr>
          <a:xfrm rot="5400000">
            <a:off x="6493895" y="584694"/>
            <a:ext cx="600075" cy="3192463"/>
          </a:xfrm>
          <a:prstGeom prst="bentConnector3">
            <a:avLst>
              <a:gd name="adj1" fmla="val 50000"/>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6DF12F9-456D-E471-5669-1B47BD648359}"/>
              </a:ext>
            </a:extLst>
          </p:cNvPr>
          <p:cNvCxnSpPr>
            <a:cxnSpLocks/>
            <a:stCxn id="19" idx="3"/>
            <a:endCxn id="20" idx="1"/>
          </p:cNvCxnSpPr>
          <p:nvPr/>
        </p:nvCxnSpPr>
        <p:spPr>
          <a:xfrm flipV="1">
            <a:off x="7218589" y="3795413"/>
            <a:ext cx="225425"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20B0B60-E357-7790-91CA-0BA394151856}"/>
              </a:ext>
            </a:extLst>
          </p:cNvPr>
          <p:cNvCxnSpPr>
            <a:cxnSpLocks/>
            <a:stCxn id="20" idx="2"/>
            <a:endCxn id="22" idx="0"/>
          </p:cNvCxnSpPr>
          <p:nvPr/>
        </p:nvCxnSpPr>
        <p:spPr>
          <a:xfrm rot="5400000">
            <a:off x="4834957" y="1294308"/>
            <a:ext cx="473075" cy="6024562"/>
          </a:xfrm>
          <a:prstGeom prst="bentConnector3">
            <a:avLst>
              <a:gd name="adj1" fmla="val 50000"/>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3516D98-E020-41E2-DCEB-77B736352399}"/>
              </a:ext>
            </a:extLst>
          </p:cNvPr>
          <p:cNvCxnSpPr>
            <a:cxnSpLocks/>
            <a:stCxn id="22" idx="3"/>
            <a:endCxn id="24" idx="1"/>
          </p:cNvCxnSpPr>
          <p:nvPr/>
        </p:nvCxnSpPr>
        <p:spPr>
          <a:xfrm>
            <a:off x="2698976" y="4846338"/>
            <a:ext cx="247650"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5B2BFB-2098-2F80-4A50-D2E95A3C455E}"/>
              </a:ext>
            </a:extLst>
          </p:cNvPr>
          <p:cNvCxnSpPr>
            <a:cxnSpLocks/>
            <a:stCxn id="24" idx="3"/>
            <a:endCxn id="13" idx="1"/>
          </p:cNvCxnSpPr>
          <p:nvPr/>
        </p:nvCxnSpPr>
        <p:spPr>
          <a:xfrm>
            <a:off x="4354739" y="4846338"/>
            <a:ext cx="247650"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F7041A9-54EE-2466-B26E-E986D74F1B81}"/>
              </a:ext>
            </a:extLst>
          </p:cNvPr>
          <p:cNvCxnSpPr>
            <a:cxnSpLocks/>
            <a:stCxn id="13" idx="3"/>
            <a:endCxn id="23" idx="1"/>
          </p:cNvCxnSpPr>
          <p:nvPr/>
        </p:nvCxnSpPr>
        <p:spPr>
          <a:xfrm>
            <a:off x="5881914" y="4846338"/>
            <a:ext cx="247650"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2604359-7B32-6469-1CAB-8A71FD4A2930}"/>
              </a:ext>
            </a:extLst>
          </p:cNvPr>
          <p:cNvCxnSpPr>
            <a:cxnSpLocks/>
            <a:stCxn id="23" idx="3"/>
            <a:endCxn id="14" idx="1"/>
          </p:cNvCxnSpPr>
          <p:nvPr/>
        </p:nvCxnSpPr>
        <p:spPr>
          <a:xfrm>
            <a:off x="7537676" y="4847926"/>
            <a:ext cx="981075" cy="1136650"/>
          </a:xfrm>
          <a:prstGeom prst="bentConnector3">
            <a:avLst>
              <a:gd name="adj1" fmla="val 50000"/>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E6216752-6680-9D90-25C7-215F82391907}"/>
              </a:ext>
            </a:extLst>
          </p:cNvPr>
          <p:cNvCxnSpPr>
            <a:cxnSpLocks/>
            <a:stCxn id="14" idx="0"/>
            <a:endCxn id="21" idx="1"/>
          </p:cNvCxnSpPr>
          <p:nvPr/>
        </p:nvCxnSpPr>
        <p:spPr>
          <a:xfrm rot="5400000" flipH="1" flipV="1">
            <a:off x="7378926" y="3471564"/>
            <a:ext cx="4103687" cy="373062"/>
          </a:xfrm>
          <a:prstGeom prst="bentConnector2">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EFB21AED-0219-B9FF-6CD7-11A9E31A7DC2}"/>
              </a:ext>
            </a:extLst>
          </p:cNvPr>
          <p:cNvCxnSpPr>
            <a:cxnSpLocks/>
            <a:stCxn id="8" idx="2"/>
            <a:endCxn id="9" idx="0"/>
          </p:cNvCxnSpPr>
          <p:nvPr/>
        </p:nvCxnSpPr>
        <p:spPr>
          <a:xfrm rot="5400000">
            <a:off x="3383982" y="1707057"/>
            <a:ext cx="490538" cy="3136900"/>
          </a:xfrm>
          <a:prstGeom prst="bentConnector3">
            <a:avLst>
              <a:gd name="adj1" fmla="val 50000"/>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6B6EAF45-626B-7F10-9A2B-47FBA6009928}"/>
              </a:ext>
            </a:extLst>
          </p:cNvPr>
          <p:cNvSpPr txBox="1"/>
          <p:nvPr/>
        </p:nvSpPr>
        <p:spPr>
          <a:xfrm>
            <a:off x="6108926" y="1290338"/>
            <a:ext cx="1395413" cy="307975"/>
          </a:xfrm>
          <a:prstGeom prst="rect">
            <a:avLst/>
          </a:prstGeom>
          <a:noFill/>
          <a:ln>
            <a:solidFill>
              <a:schemeClr val="accent1"/>
            </a:solidFill>
          </a:ln>
        </p:spPr>
        <p:txBody>
          <a:bodyPr>
            <a:spAutoFit/>
          </a:bodyPr>
          <a:lstStyle/>
          <a:p>
            <a:pPr>
              <a:defRPr/>
            </a:pPr>
            <a:r>
              <a:rPr lang="en-US" sz="700" i="1">
                <a:solidFill>
                  <a:schemeClr val="accent1">
                    <a:lumMod val="50000"/>
                  </a:schemeClr>
                </a:solidFill>
                <a:latin typeface="Arial"/>
                <a:cs typeface="Arial"/>
              </a:rPr>
              <a:t>Perform FMEA for asset class with multiple failure modes</a:t>
            </a:r>
          </a:p>
        </p:txBody>
      </p:sp>
      <p:sp>
        <p:nvSpPr>
          <p:cNvPr id="40" name="TextBox 39">
            <a:extLst>
              <a:ext uri="{FF2B5EF4-FFF2-40B4-BE49-F238E27FC236}">
                <a16:creationId xmlns:a16="http://schemas.microsoft.com/office/drawing/2014/main" id="{5002F97A-88A9-07CC-D35F-8F34FFC28035}"/>
              </a:ext>
            </a:extLst>
          </p:cNvPr>
          <p:cNvSpPr txBox="1"/>
          <p:nvPr/>
        </p:nvSpPr>
        <p:spPr>
          <a:xfrm>
            <a:off x="6108926" y="1666776"/>
            <a:ext cx="1574800" cy="415925"/>
          </a:xfrm>
          <a:prstGeom prst="rect">
            <a:avLst/>
          </a:prstGeom>
          <a:noFill/>
          <a:ln>
            <a:solidFill>
              <a:schemeClr val="accent1"/>
            </a:solidFill>
          </a:ln>
        </p:spPr>
        <p:txBody>
          <a:bodyPr>
            <a:spAutoFit/>
          </a:bodyPr>
          <a:lstStyle/>
          <a:p>
            <a:pPr>
              <a:defRPr/>
            </a:pPr>
            <a:r>
              <a:rPr lang="en-US" sz="700" i="1">
                <a:solidFill>
                  <a:schemeClr val="accent1">
                    <a:lumMod val="50000"/>
                  </a:schemeClr>
                </a:solidFill>
                <a:latin typeface="Arial"/>
                <a:cs typeface="Arial"/>
              </a:rPr>
              <a:t>For asset classes with single failure mode, initiate maintenance strategy review</a:t>
            </a:r>
          </a:p>
        </p:txBody>
      </p:sp>
      <p:sp>
        <p:nvSpPr>
          <p:cNvPr id="41" name="Rectangle: Single Corner Snipped 40">
            <a:extLst>
              <a:ext uri="{FF2B5EF4-FFF2-40B4-BE49-F238E27FC236}">
                <a16:creationId xmlns:a16="http://schemas.microsoft.com/office/drawing/2014/main" id="{4DA22FCC-9CA2-3845-8344-0755D82C18B7}"/>
              </a:ext>
            </a:extLst>
          </p:cNvPr>
          <p:cNvSpPr/>
          <p:nvPr/>
        </p:nvSpPr>
        <p:spPr>
          <a:xfrm>
            <a:off x="9745889" y="2690513"/>
            <a:ext cx="1020762" cy="363538"/>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chemeClr val="accent1"/>
                </a:solidFill>
              </a:rPr>
              <a:t>Maintenance strategy</a:t>
            </a:r>
          </a:p>
        </p:txBody>
      </p:sp>
      <p:cxnSp>
        <p:nvCxnSpPr>
          <p:cNvPr id="42" name="Connector: Elbow 41">
            <a:extLst>
              <a:ext uri="{FF2B5EF4-FFF2-40B4-BE49-F238E27FC236}">
                <a16:creationId xmlns:a16="http://schemas.microsoft.com/office/drawing/2014/main" id="{550B122D-DC94-92A7-06DE-37B266259AC1}"/>
              </a:ext>
            </a:extLst>
          </p:cNvPr>
          <p:cNvCxnSpPr>
            <a:cxnSpLocks/>
            <a:stCxn id="21" idx="2"/>
            <a:endCxn id="41" idx="3"/>
          </p:cNvCxnSpPr>
          <p:nvPr/>
        </p:nvCxnSpPr>
        <p:spPr>
          <a:xfrm rot="5400000">
            <a:off x="9852251" y="2285701"/>
            <a:ext cx="809625" cy="0"/>
          </a:xfrm>
          <a:prstGeom prst="bentConnector3">
            <a:avLst>
              <a:gd name="adj1" fmla="val 50000"/>
            </a:avLst>
          </a:prstGeom>
          <a:ln w="6350">
            <a:solidFill>
              <a:schemeClr val="accent1"/>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0EA13A0D-CEC0-8E21-11FB-C56452750F0E}"/>
              </a:ext>
            </a:extLst>
          </p:cNvPr>
          <p:cNvSpPr/>
          <p:nvPr/>
        </p:nvSpPr>
        <p:spPr>
          <a:xfrm>
            <a:off x="10333427" y="0"/>
            <a:ext cx="1858573" cy="865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b="1">
                <a:solidFill>
                  <a:schemeClr val="tx1"/>
                </a:solidFill>
              </a:rPr>
              <a:t>Process Flow - FMEA</a:t>
            </a:r>
          </a:p>
          <a:p>
            <a:endParaRPr lang="en-US" sz="1200">
              <a:solidFill>
                <a:schemeClr val="tx1"/>
              </a:solidFill>
            </a:endParaRPr>
          </a:p>
        </p:txBody>
      </p:sp>
    </p:spTree>
    <p:extLst>
      <p:ext uri="{BB962C8B-B14F-4D97-AF65-F5344CB8AC3E}">
        <p14:creationId xmlns:p14="http://schemas.microsoft.com/office/powerpoint/2010/main" val="351576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190F-0E77-B8D2-440C-346BE3541FD9}"/>
              </a:ext>
            </a:extLst>
          </p:cNvPr>
          <p:cNvSpPr>
            <a:spLocks noGrp="1"/>
          </p:cNvSpPr>
          <p:nvPr>
            <p:ph type="title"/>
          </p:nvPr>
        </p:nvSpPr>
        <p:spPr>
          <a:xfrm>
            <a:off x="365884" y="237744"/>
            <a:ext cx="11378323" cy="541640"/>
          </a:xfrm>
        </p:spPr>
        <p:txBody>
          <a:bodyPr wrap="square" lIns="0" tIns="0" rIns="0" bIns="0" anchor="t" anchorCtr="0">
            <a:noAutofit/>
          </a:bodyPr>
          <a:lstStyle/>
          <a:p>
            <a:r>
              <a:rPr lang="en-US" sz="2800">
                <a:solidFill>
                  <a:srgbClr val="000000"/>
                </a:solidFill>
                <a:latin typeface="Graphik" panose="020B0503030202060203" pitchFamily="34" charset="0"/>
              </a:rPr>
              <a:t>Maintenance Strategy</a:t>
            </a:r>
            <a:endParaRPr lang="en-IN" sz="2800">
              <a:solidFill>
                <a:srgbClr val="000000"/>
              </a:solidFill>
              <a:latin typeface="Graphik" panose="020B0503030202060203" pitchFamily="34" charset="0"/>
            </a:endParaRPr>
          </a:p>
        </p:txBody>
      </p:sp>
      <p:graphicFrame>
        <p:nvGraphicFramePr>
          <p:cNvPr id="4" name="Table 3">
            <a:extLst>
              <a:ext uri="{FF2B5EF4-FFF2-40B4-BE49-F238E27FC236}">
                <a16:creationId xmlns:a16="http://schemas.microsoft.com/office/drawing/2014/main" id="{11C0EF54-694E-D0F9-A007-F1B3AA762E83}"/>
              </a:ext>
            </a:extLst>
          </p:cNvPr>
          <p:cNvGraphicFramePr>
            <a:graphicFrameLocks noGrp="1"/>
          </p:cNvGraphicFramePr>
          <p:nvPr/>
        </p:nvGraphicFramePr>
        <p:xfrm>
          <a:off x="417072" y="779384"/>
          <a:ext cx="11430000" cy="5669279"/>
        </p:xfrm>
        <a:graphic>
          <a:graphicData uri="http://schemas.openxmlformats.org/drawingml/2006/table">
            <a:tbl>
              <a:tblPr firstRow="1" bandRow="1">
                <a:tableStyleId>{5C22544A-7EE6-4342-B048-85BDC9FD1C3A}</a:tableStyleId>
              </a:tblPr>
              <a:tblGrid>
                <a:gridCol w="744033">
                  <a:extLst>
                    <a:ext uri="{9D8B030D-6E8A-4147-A177-3AD203B41FA5}">
                      <a16:colId xmlns:a16="http://schemas.microsoft.com/office/drawing/2014/main" val="3431417435"/>
                    </a:ext>
                  </a:extLst>
                </a:gridCol>
                <a:gridCol w="10685967">
                  <a:extLst>
                    <a:ext uri="{9D8B030D-6E8A-4147-A177-3AD203B41FA5}">
                      <a16:colId xmlns:a16="http://schemas.microsoft.com/office/drawing/2014/main" val="1881349431"/>
                    </a:ext>
                  </a:extLst>
                </a:gridCol>
              </a:tblGrid>
              <a:tr h="927480">
                <a:tc>
                  <a:txBody>
                    <a:bodyPr/>
                    <a:lstStyle/>
                    <a:p>
                      <a:pPr algn="ctr"/>
                      <a:r>
                        <a:rPr lang="en-US" sz="1000" b="1">
                          <a:solidFill>
                            <a:schemeClr val="bg1"/>
                          </a:solidFill>
                        </a:rPr>
                        <a:t>Reliability team members</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8755303"/>
                  </a:ext>
                </a:extLst>
              </a:tr>
              <a:tr h="927480">
                <a:tc>
                  <a:txBody>
                    <a:bodyPr/>
                    <a:lstStyle/>
                    <a:p>
                      <a:pPr algn="ctr"/>
                      <a:r>
                        <a:rPr lang="en-US" sz="1000" b="1">
                          <a:solidFill>
                            <a:schemeClr val="bg1"/>
                          </a:solidFill>
                        </a:rPr>
                        <a:t>Operation &amp; Maintenance members</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210766"/>
                  </a:ext>
                </a:extLst>
              </a:tr>
              <a:tr h="1959356">
                <a:tc>
                  <a:txBody>
                    <a:bodyPr/>
                    <a:lstStyle/>
                    <a:p>
                      <a:pPr algn="ctr"/>
                      <a:r>
                        <a:rPr lang="en-US" sz="1000" b="1">
                          <a:solidFill>
                            <a:schemeClr val="bg1"/>
                          </a:solidFill>
                        </a:rPr>
                        <a:t>Cross functional team members (Reliability, Operation &amp; Maintenance)</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8798986"/>
                  </a:ext>
                </a:extLst>
              </a:tr>
              <a:tr h="1011798">
                <a:tc>
                  <a:txBody>
                    <a:bodyPr/>
                    <a:lstStyle/>
                    <a:p>
                      <a:pPr algn="ctr"/>
                      <a:r>
                        <a:rPr lang="en-US" sz="1000" b="1">
                          <a:solidFill>
                            <a:schemeClr val="bg1"/>
                          </a:solidFill>
                        </a:rPr>
                        <a:t>Operation &amp; Maintenance Manager</a:t>
                      </a:r>
                    </a:p>
                  </a:txBody>
                  <a:tcPr vert="vert270" anchor="ctr">
                    <a:lnL w="12700" cap="flat" cmpd="sng" algn="ctr">
                      <a:solidFill>
                        <a:schemeClr val="accent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bg1">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336772"/>
                  </a:ext>
                </a:extLst>
              </a:tr>
              <a:tr h="843165">
                <a:tc>
                  <a:txBody>
                    <a:bodyPr/>
                    <a:lstStyle/>
                    <a:p>
                      <a:pPr algn="ctr"/>
                      <a:r>
                        <a:rPr lang="en-US" sz="1000" b="1">
                          <a:solidFill>
                            <a:schemeClr val="bg1"/>
                          </a:solidFill>
                        </a:rPr>
                        <a:t>Master data specialist</a:t>
                      </a:r>
                    </a:p>
                  </a:txBody>
                  <a:tcPr vert="vert270" anchor="ctr">
                    <a:lnL w="12700" cap="flat" cmpd="sng" algn="ctr">
                      <a:solidFill>
                        <a:schemeClr val="accent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0092417"/>
                  </a:ext>
                </a:extLst>
              </a:tr>
            </a:tbl>
          </a:graphicData>
        </a:graphic>
      </p:graphicFrame>
      <p:sp>
        <p:nvSpPr>
          <p:cNvPr id="5" name="Flowchart: Alternate Process 4">
            <a:extLst>
              <a:ext uri="{FF2B5EF4-FFF2-40B4-BE49-F238E27FC236}">
                <a16:creationId xmlns:a16="http://schemas.microsoft.com/office/drawing/2014/main" id="{56EA8C66-747E-0F09-29AF-A8B923EDDCF6}"/>
              </a:ext>
            </a:extLst>
          </p:cNvPr>
          <p:cNvSpPr/>
          <p:nvPr/>
        </p:nvSpPr>
        <p:spPr>
          <a:xfrm>
            <a:off x="8466683" y="5788911"/>
            <a:ext cx="1274763" cy="549275"/>
          </a:xfrm>
          <a:prstGeom prst="flowChartAlternateProcess">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1.11 Implement changes in ERP</a:t>
            </a:r>
          </a:p>
        </p:txBody>
      </p:sp>
      <p:sp>
        <p:nvSpPr>
          <p:cNvPr id="6" name="Rectangle: Rounded Corners 5">
            <a:extLst>
              <a:ext uri="{FF2B5EF4-FFF2-40B4-BE49-F238E27FC236}">
                <a16:creationId xmlns:a16="http://schemas.microsoft.com/office/drawing/2014/main" id="{A6B663A1-3153-C21C-1A49-1129C9F6486F}"/>
              </a:ext>
            </a:extLst>
          </p:cNvPr>
          <p:cNvSpPr/>
          <p:nvPr/>
        </p:nvSpPr>
        <p:spPr>
          <a:xfrm>
            <a:off x="1583283" y="1007361"/>
            <a:ext cx="1408113" cy="550863"/>
          </a:xfrm>
          <a:prstGeom prst="round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900" b="1">
                <a:solidFill>
                  <a:srgbClr val="000000"/>
                </a:solidFill>
              </a:rPr>
              <a:t>1.1 Prioritize assets</a:t>
            </a:r>
          </a:p>
        </p:txBody>
      </p:sp>
      <p:sp>
        <p:nvSpPr>
          <p:cNvPr id="7" name="Flowchart: Process 6">
            <a:extLst>
              <a:ext uri="{FF2B5EF4-FFF2-40B4-BE49-F238E27FC236}">
                <a16:creationId xmlns:a16="http://schemas.microsoft.com/office/drawing/2014/main" id="{33DFF907-A3DF-C523-35B6-450F1F823899}"/>
              </a:ext>
            </a:extLst>
          </p:cNvPr>
          <p:cNvSpPr/>
          <p:nvPr/>
        </p:nvSpPr>
        <p:spPr>
          <a:xfrm>
            <a:off x="3651796" y="2814875"/>
            <a:ext cx="1279525" cy="500062"/>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1.4 Build failure mode library</a:t>
            </a:r>
          </a:p>
        </p:txBody>
      </p:sp>
      <p:sp>
        <p:nvSpPr>
          <p:cNvPr id="8" name="Rectangle: Single Corner Snipped 7">
            <a:extLst>
              <a:ext uri="{FF2B5EF4-FFF2-40B4-BE49-F238E27FC236}">
                <a16:creationId xmlns:a16="http://schemas.microsoft.com/office/drawing/2014/main" id="{1259654F-0525-A9A4-EA02-34F4FA38F007}"/>
              </a:ext>
            </a:extLst>
          </p:cNvPr>
          <p:cNvSpPr/>
          <p:nvPr/>
        </p:nvSpPr>
        <p:spPr>
          <a:xfrm>
            <a:off x="10053753" y="2701530"/>
            <a:ext cx="1357313" cy="363538"/>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chemeClr val="accent1"/>
                </a:solidFill>
              </a:rPr>
              <a:t>RCA recommendation</a:t>
            </a:r>
          </a:p>
        </p:txBody>
      </p:sp>
      <p:sp>
        <p:nvSpPr>
          <p:cNvPr id="9" name="Rectangle: Single Corner Snipped 8">
            <a:extLst>
              <a:ext uri="{FF2B5EF4-FFF2-40B4-BE49-F238E27FC236}">
                <a16:creationId xmlns:a16="http://schemas.microsoft.com/office/drawing/2014/main" id="{9BDAA113-1754-DE3E-2128-1F6830E13971}"/>
              </a:ext>
            </a:extLst>
          </p:cNvPr>
          <p:cNvSpPr/>
          <p:nvPr/>
        </p:nvSpPr>
        <p:spPr>
          <a:xfrm>
            <a:off x="10053753" y="3187305"/>
            <a:ext cx="1357313" cy="363538"/>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chemeClr val="accent1"/>
                </a:solidFill>
              </a:rPr>
              <a:t>OEM recommendation </a:t>
            </a:r>
          </a:p>
        </p:txBody>
      </p:sp>
      <p:sp>
        <p:nvSpPr>
          <p:cNvPr id="10" name="Rectangle: Single Corner Snipped 9">
            <a:extLst>
              <a:ext uri="{FF2B5EF4-FFF2-40B4-BE49-F238E27FC236}">
                <a16:creationId xmlns:a16="http://schemas.microsoft.com/office/drawing/2014/main" id="{AFACE71A-66E8-6347-8D0F-0445F0EFCFCB}"/>
              </a:ext>
            </a:extLst>
          </p:cNvPr>
          <p:cNvSpPr/>
          <p:nvPr/>
        </p:nvSpPr>
        <p:spPr>
          <a:xfrm>
            <a:off x="10053753" y="3673080"/>
            <a:ext cx="1357313" cy="360363"/>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dirty="0">
                <a:solidFill>
                  <a:schemeClr val="accent1"/>
                </a:solidFill>
              </a:rPr>
              <a:t>Failure mode effect analysis library</a:t>
            </a:r>
          </a:p>
        </p:txBody>
      </p:sp>
      <p:sp>
        <p:nvSpPr>
          <p:cNvPr id="11" name="Flowchart: Process 10">
            <a:extLst>
              <a:ext uri="{FF2B5EF4-FFF2-40B4-BE49-F238E27FC236}">
                <a16:creationId xmlns:a16="http://schemas.microsoft.com/office/drawing/2014/main" id="{46FD7E15-7DCF-7F71-46AA-64944C27E4F4}"/>
              </a:ext>
            </a:extLst>
          </p:cNvPr>
          <p:cNvSpPr/>
          <p:nvPr/>
        </p:nvSpPr>
        <p:spPr>
          <a:xfrm>
            <a:off x="6280696" y="3686412"/>
            <a:ext cx="1106487" cy="730250"/>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1.9 Create/modify PM tasks lists</a:t>
            </a:r>
          </a:p>
        </p:txBody>
      </p:sp>
      <p:sp>
        <p:nvSpPr>
          <p:cNvPr id="12" name="Flowchart: Process 11">
            <a:extLst>
              <a:ext uri="{FF2B5EF4-FFF2-40B4-BE49-F238E27FC236}">
                <a16:creationId xmlns:a16="http://schemas.microsoft.com/office/drawing/2014/main" id="{876BCD8E-36C9-1DB3-E2F1-79715713CBB3}"/>
              </a:ext>
            </a:extLst>
          </p:cNvPr>
          <p:cNvSpPr/>
          <p:nvPr/>
        </p:nvSpPr>
        <p:spPr>
          <a:xfrm>
            <a:off x="4917033" y="3686412"/>
            <a:ext cx="1106488" cy="730250"/>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1.8 Create operator activity check list</a:t>
            </a:r>
          </a:p>
        </p:txBody>
      </p:sp>
      <p:cxnSp>
        <p:nvCxnSpPr>
          <p:cNvPr id="13" name="Connector: Elbow 12">
            <a:extLst>
              <a:ext uri="{FF2B5EF4-FFF2-40B4-BE49-F238E27FC236}">
                <a16:creationId xmlns:a16="http://schemas.microsoft.com/office/drawing/2014/main" id="{51EC2D6B-3238-5263-C7FD-5E3600D9A3DD}"/>
              </a:ext>
            </a:extLst>
          </p:cNvPr>
          <p:cNvCxnSpPr>
            <a:cxnSpLocks/>
            <a:stCxn id="26" idx="3"/>
            <a:endCxn id="12" idx="2"/>
          </p:cNvCxnSpPr>
          <p:nvPr/>
        </p:nvCxnSpPr>
        <p:spPr>
          <a:xfrm flipV="1">
            <a:off x="4597946" y="4416662"/>
            <a:ext cx="872331" cy="680782"/>
          </a:xfrm>
          <a:prstGeom prst="bentConnector2">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B541889D-D78C-A9B2-9E04-2695262DD9D6}"/>
              </a:ext>
            </a:extLst>
          </p:cNvPr>
          <p:cNvCxnSpPr>
            <a:cxnSpLocks/>
            <a:stCxn id="33" idx="1"/>
            <a:endCxn id="7" idx="3"/>
          </p:cNvCxnSpPr>
          <p:nvPr/>
        </p:nvCxnSpPr>
        <p:spPr>
          <a:xfrm rot="10800000">
            <a:off x="4931322" y="3064907"/>
            <a:ext cx="5050995" cy="534515"/>
          </a:xfrm>
          <a:prstGeom prst="bentConnector3">
            <a:avLst>
              <a:gd name="adj1" fmla="val 50000"/>
            </a:avLst>
          </a:prstGeom>
          <a:ln w="6350">
            <a:solidFill>
              <a:schemeClr val="accent1"/>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5" name="Flowchart: Process 14">
            <a:extLst>
              <a:ext uri="{FF2B5EF4-FFF2-40B4-BE49-F238E27FC236}">
                <a16:creationId xmlns:a16="http://schemas.microsoft.com/office/drawing/2014/main" id="{1A88E834-9E94-A72D-6CD6-581A7610850F}"/>
              </a:ext>
            </a:extLst>
          </p:cNvPr>
          <p:cNvSpPr/>
          <p:nvPr/>
        </p:nvSpPr>
        <p:spPr>
          <a:xfrm>
            <a:off x="3253333" y="3686412"/>
            <a:ext cx="1408113" cy="730250"/>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1.6 Determine frequency of maintenance  tasks</a:t>
            </a:r>
          </a:p>
        </p:txBody>
      </p:sp>
      <p:sp>
        <p:nvSpPr>
          <p:cNvPr id="16" name="Oval 15">
            <a:extLst>
              <a:ext uri="{FF2B5EF4-FFF2-40B4-BE49-F238E27FC236}">
                <a16:creationId xmlns:a16="http://schemas.microsoft.com/office/drawing/2014/main" id="{FB9D3E12-7C14-1ECC-DDD5-66EA416AF24F}"/>
              </a:ext>
            </a:extLst>
          </p:cNvPr>
          <p:cNvSpPr/>
          <p:nvPr/>
        </p:nvSpPr>
        <p:spPr>
          <a:xfrm>
            <a:off x="2856458" y="913699"/>
            <a:ext cx="241300" cy="19685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a:t>s</a:t>
            </a:r>
          </a:p>
        </p:txBody>
      </p:sp>
      <p:sp>
        <p:nvSpPr>
          <p:cNvPr id="17" name="Oval 16">
            <a:extLst>
              <a:ext uri="{FF2B5EF4-FFF2-40B4-BE49-F238E27FC236}">
                <a16:creationId xmlns:a16="http://schemas.microsoft.com/office/drawing/2014/main" id="{B4DB1BBF-775D-2471-0E88-C1B9636D556E}"/>
              </a:ext>
            </a:extLst>
          </p:cNvPr>
          <p:cNvSpPr/>
          <p:nvPr/>
        </p:nvSpPr>
        <p:spPr>
          <a:xfrm>
            <a:off x="9594205" y="5652386"/>
            <a:ext cx="241300" cy="1984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a:t>e</a:t>
            </a:r>
          </a:p>
        </p:txBody>
      </p:sp>
      <p:sp>
        <p:nvSpPr>
          <p:cNvPr id="18" name="Flowchart: Process 17">
            <a:extLst>
              <a:ext uri="{FF2B5EF4-FFF2-40B4-BE49-F238E27FC236}">
                <a16:creationId xmlns:a16="http://schemas.microsoft.com/office/drawing/2014/main" id="{B1A3BFB2-05D3-EBF0-5489-B6DDBFA8EDB7}"/>
              </a:ext>
            </a:extLst>
          </p:cNvPr>
          <p:cNvSpPr/>
          <p:nvPr/>
        </p:nvSpPr>
        <p:spPr>
          <a:xfrm>
            <a:off x="1449933" y="3686412"/>
            <a:ext cx="1547813" cy="730250"/>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45720" rIns="45720" anchor="ctr"/>
          <a:lstStyle/>
          <a:p>
            <a:pPr algn="ctr">
              <a:defRPr/>
            </a:pPr>
            <a:r>
              <a:rPr lang="en-US" sz="900" b="1">
                <a:solidFill>
                  <a:srgbClr val="000000"/>
                </a:solidFill>
              </a:rPr>
              <a:t>1.5 Consolidate and determine maintenance strategies against each failure mode</a:t>
            </a:r>
          </a:p>
        </p:txBody>
      </p:sp>
      <p:cxnSp>
        <p:nvCxnSpPr>
          <p:cNvPr id="19" name="Straight Arrow Connector 18">
            <a:extLst>
              <a:ext uri="{FF2B5EF4-FFF2-40B4-BE49-F238E27FC236}">
                <a16:creationId xmlns:a16="http://schemas.microsoft.com/office/drawing/2014/main" id="{FD35B3B2-8810-C5B1-9FDD-1E84C37B0836}"/>
              </a:ext>
            </a:extLst>
          </p:cNvPr>
          <p:cNvCxnSpPr>
            <a:cxnSpLocks/>
            <a:stCxn id="18" idx="3"/>
            <a:endCxn id="15" idx="1"/>
          </p:cNvCxnSpPr>
          <p:nvPr/>
        </p:nvCxnSpPr>
        <p:spPr>
          <a:xfrm>
            <a:off x="2997746" y="4051537"/>
            <a:ext cx="255587"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5D69BED-3FE0-272E-448B-4ECB9333BA94}"/>
              </a:ext>
            </a:extLst>
          </p:cNvPr>
          <p:cNvCxnSpPr>
            <a:cxnSpLocks/>
            <a:stCxn id="7" idx="2"/>
            <a:endCxn id="18" idx="0"/>
          </p:cNvCxnSpPr>
          <p:nvPr/>
        </p:nvCxnSpPr>
        <p:spPr>
          <a:xfrm rot="5400000">
            <a:off x="3071963" y="2466815"/>
            <a:ext cx="371475" cy="2067719"/>
          </a:xfrm>
          <a:prstGeom prst="bentConnector3">
            <a:avLst>
              <a:gd name="adj1" fmla="val 50000"/>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457A853-DED6-E9A8-D71D-5076A77F5D66}"/>
              </a:ext>
            </a:extLst>
          </p:cNvPr>
          <p:cNvCxnSpPr>
            <a:cxnSpLocks/>
            <a:stCxn id="15" idx="2"/>
            <a:endCxn id="26" idx="0"/>
          </p:cNvCxnSpPr>
          <p:nvPr/>
        </p:nvCxnSpPr>
        <p:spPr>
          <a:xfrm>
            <a:off x="3957390" y="4416662"/>
            <a:ext cx="794" cy="383919"/>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EEFACF-B9FE-2D5C-9E7B-6A323DE38D46}"/>
              </a:ext>
            </a:extLst>
          </p:cNvPr>
          <p:cNvCxnSpPr>
            <a:cxnSpLocks/>
            <a:stCxn id="12" idx="3"/>
            <a:endCxn id="11" idx="1"/>
          </p:cNvCxnSpPr>
          <p:nvPr/>
        </p:nvCxnSpPr>
        <p:spPr>
          <a:xfrm>
            <a:off x="6023521" y="4051537"/>
            <a:ext cx="257175"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Flowchart: Process 22">
            <a:extLst>
              <a:ext uri="{FF2B5EF4-FFF2-40B4-BE49-F238E27FC236}">
                <a16:creationId xmlns:a16="http://schemas.microsoft.com/office/drawing/2014/main" id="{3E148E0B-2CA0-C321-F998-5F8AD10F0446}"/>
              </a:ext>
            </a:extLst>
          </p:cNvPr>
          <p:cNvSpPr/>
          <p:nvPr/>
        </p:nvSpPr>
        <p:spPr>
          <a:xfrm>
            <a:off x="7642771" y="3686412"/>
            <a:ext cx="1104900" cy="730250"/>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1.10 Create/modify PM plans</a:t>
            </a:r>
          </a:p>
        </p:txBody>
      </p:sp>
      <p:cxnSp>
        <p:nvCxnSpPr>
          <p:cNvPr id="24" name="Straight Arrow Connector 23">
            <a:extLst>
              <a:ext uri="{FF2B5EF4-FFF2-40B4-BE49-F238E27FC236}">
                <a16:creationId xmlns:a16="http://schemas.microsoft.com/office/drawing/2014/main" id="{36218BC0-FE88-9581-4A8A-C0EF3B71DB43}"/>
              </a:ext>
            </a:extLst>
          </p:cNvPr>
          <p:cNvCxnSpPr>
            <a:cxnSpLocks/>
            <a:stCxn id="11" idx="3"/>
            <a:endCxn id="23" idx="1"/>
          </p:cNvCxnSpPr>
          <p:nvPr/>
        </p:nvCxnSpPr>
        <p:spPr>
          <a:xfrm>
            <a:off x="7387183" y="4051537"/>
            <a:ext cx="255588"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2A9F23D-9171-EF7E-C62F-941D9F210F4A}"/>
              </a:ext>
            </a:extLst>
          </p:cNvPr>
          <p:cNvCxnSpPr>
            <a:cxnSpLocks/>
            <a:stCxn id="23" idx="3"/>
            <a:endCxn id="5" idx="0"/>
          </p:cNvCxnSpPr>
          <p:nvPr/>
        </p:nvCxnSpPr>
        <p:spPr>
          <a:xfrm>
            <a:off x="8747671" y="4051537"/>
            <a:ext cx="356394" cy="1737374"/>
          </a:xfrm>
          <a:prstGeom prst="bentConnector2">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Flowchart: Process 25">
            <a:extLst>
              <a:ext uri="{FF2B5EF4-FFF2-40B4-BE49-F238E27FC236}">
                <a16:creationId xmlns:a16="http://schemas.microsoft.com/office/drawing/2014/main" id="{1B8C9A46-CEE4-5ADB-98A1-F9D4DC5CB727}"/>
              </a:ext>
            </a:extLst>
          </p:cNvPr>
          <p:cNvSpPr/>
          <p:nvPr/>
        </p:nvSpPr>
        <p:spPr>
          <a:xfrm>
            <a:off x="3318421" y="4800581"/>
            <a:ext cx="1279525" cy="59372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1.7 Approve maintenance strategy</a:t>
            </a:r>
          </a:p>
        </p:txBody>
      </p:sp>
      <p:sp>
        <p:nvSpPr>
          <p:cNvPr id="27" name="Flowchart: Process 26">
            <a:extLst>
              <a:ext uri="{FF2B5EF4-FFF2-40B4-BE49-F238E27FC236}">
                <a16:creationId xmlns:a16="http://schemas.microsoft.com/office/drawing/2014/main" id="{F84899D1-C6E4-A8C0-E947-F3291BD52ED5}"/>
              </a:ext>
            </a:extLst>
          </p:cNvPr>
          <p:cNvSpPr/>
          <p:nvPr/>
        </p:nvSpPr>
        <p:spPr>
          <a:xfrm>
            <a:off x="3651796" y="1032761"/>
            <a:ext cx="1279525" cy="500063"/>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1.2 Decide team members</a:t>
            </a:r>
          </a:p>
        </p:txBody>
      </p:sp>
      <p:cxnSp>
        <p:nvCxnSpPr>
          <p:cNvPr id="28" name="Straight Arrow Connector 27">
            <a:extLst>
              <a:ext uri="{FF2B5EF4-FFF2-40B4-BE49-F238E27FC236}">
                <a16:creationId xmlns:a16="http://schemas.microsoft.com/office/drawing/2014/main" id="{85DE4ED7-BE94-1006-C0E0-9D815F8F64D2}"/>
              </a:ext>
            </a:extLst>
          </p:cNvPr>
          <p:cNvCxnSpPr>
            <a:cxnSpLocks/>
            <a:stCxn id="27" idx="2"/>
            <a:endCxn id="30" idx="0"/>
          </p:cNvCxnSpPr>
          <p:nvPr/>
        </p:nvCxnSpPr>
        <p:spPr>
          <a:xfrm>
            <a:off x="4291559" y="1532824"/>
            <a:ext cx="793" cy="363877"/>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9EAA9E3-EAAB-CF69-D3B8-9AC24B9DADAA}"/>
              </a:ext>
            </a:extLst>
          </p:cNvPr>
          <p:cNvCxnSpPr>
            <a:cxnSpLocks/>
            <a:stCxn id="6" idx="3"/>
            <a:endCxn id="27" idx="1"/>
          </p:cNvCxnSpPr>
          <p:nvPr/>
        </p:nvCxnSpPr>
        <p:spPr>
          <a:xfrm flipV="1">
            <a:off x="2991396" y="1281999"/>
            <a:ext cx="660400"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29">
            <a:extLst>
              <a:ext uri="{FF2B5EF4-FFF2-40B4-BE49-F238E27FC236}">
                <a16:creationId xmlns:a16="http://schemas.microsoft.com/office/drawing/2014/main" id="{F8BD01FE-6BD6-CA6E-6323-94B7442C4665}"/>
              </a:ext>
            </a:extLst>
          </p:cNvPr>
          <p:cNvSpPr/>
          <p:nvPr/>
        </p:nvSpPr>
        <p:spPr>
          <a:xfrm>
            <a:off x="3167608" y="1896701"/>
            <a:ext cx="2249488"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1.3 Collect data to prepare maintenance strategy</a:t>
            </a:r>
          </a:p>
        </p:txBody>
      </p:sp>
      <p:cxnSp>
        <p:nvCxnSpPr>
          <p:cNvPr id="31" name="Straight Arrow Connector 30">
            <a:extLst>
              <a:ext uri="{FF2B5EF4-FFF2-40B4-BE49-F238E27FC236}">
                <a16:creationId xmlns:a16="http://schemas.microsoft.com/office/drawing/2014/main" id="{2C7DE558-0B0F-F493-253C-DC1032AC2432}"/>
              </a:ext>
            </a:extLst>
          </p:cNvPr>
          <p:cNvCxnSpPr>
            <a:cxnSpLocks/>
            <a:stCxn id="30" idx="2"/>
            <a:endCxn id="7" idx="0"/>
          </p:cNvCxnSpPr>
          <p:nvPr/>
        </p:nvCxnSpPr>
        <p:spPr>
          <a:xfrm flipH="1">
            <a:off x="4291559" y="2445976"/>
            <a:ext cx="793" cy="368899"/>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Single Corner Snipped 31">
            <a:extLst>
              <a:ext uri="{FF2B5EF4-FFF2-40B4-BE49-F238E27FC236}">
                <a16:creationId xmlns:a16="http://schemas.microsoft.com/office/drawing/2014/main" id="{0FB922DF-4AEF-A741-C6C9-F4AA1B08D927}"/>
              </a:ext>
            </a:extLst>
          </p:cNvPr>
          <p:cNvSpPr/>
          <p:nvPr/>
        </p:nvSpPr>
        <p:spPr>
          <a:xfrm>
            <a:off x="10053753" y="4155680"/>
            <a:ext cx="1357313" cy="361950"/>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chemeClr val="accent1"/>
                </a:solidFill>
              </a:rPr>
              <a:t>Equipment history</a:t>
            </a:r>
          </a:p>
        </p:txBody>
      </p:sp>
      <p:sp>
        <p:nvSpPr>
          <p:cNvPr id="33" name="Rectangle 32">
            <a:extLst>
              <a:ext uri="{FF2B5EF4-FFF2-40B4-BE49-F238E27FC236}">
                <a16:creationId xmlns:a16="http://schemas.microsoft.com/office/drawing/2014/main" id="{736540F1-4832-7E07-858D-B72F65B3C8BA}"/>
              </a:ext>
            </a:extLst>
          </p:cNvPr>
          <p:cNvSpPr/>
          <p:nvPr/>
        </p:nvSpPr>
        <p:spPr>
          <a:xfrm>
            <a:off x="9982316" y="2654030"/>
            <a:ext cx="1476375" cy="1890781"/>
          </a:xfrm>
          <a:prstGeom prst="rect">
            <a:avLst/>
          </a:prstGeom>
          <a:noFill/>
          <a:ln w="63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Rectangle 2">
            <a:extLst>
              <a:ext uri="{FF2B5EF4-FFF2-40B4-BE49-F238E27FC236}">
                <a16:creationId xmlns:a16="http://schemas.microsoft.com/office/drawing/2014/main" id="{57750BB8-0EB8-ADB4-732B-FCEC5C3DC999}"/>
              </a:ext>
            </a:extLst>
          </p:cNvPr>
          <p:cNvSpPr/>
          <p:nvPr/>
        </p:nvSpPr>
        <p:spPr>
          <a:xfrm>
            <a:off x="10333427" y="0"/>
            <a:ext cx="1858573" cy="865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b="1">
                <a:solidFill>
                  <a:schemeClr val="tx1"/>
                </a:solidFill>
              </a:rPr>
              <a:t>Process Flow – Maintenance Strategy</a:t>
            </a:r>
          </a:p>
          <a:p>
            <a:endParaRPr lang="en-US" sz="1200">
              <a:solidFill>
                <a:schemeClr val="tx1"/>
              </a:solidFill>
            </a:endParaRPr>
          </a:p>
        </p:txBody>
      </p:sp>
    </p:spTree>
    <p:extLst>
      <p:ext uri="{BB962C8B-B14F-4D97-AF65-F5344CB8AC3E}">
        <p14:creationId xmlns:p14="http://schemas.microsoft.com/office/powerpoint/2010/main" val="923191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10DC11D-44D7-4CD9-BAF0-2EF2ED44FA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2" name="Object 1" hidden="1">
                        <a:extLst>
                          <a:ext uri="{FF2B5EF4-FFF2-40B4-BE49-F238E27FC236}">
                            <a16:creationId xmlns:a16="http://schemas.microsoft.com/office/drawing/2014/main" id="{D10DC11D-44D7-4CD9-BAF0-2EF2ED44FA7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71" name="Table 170">
            <a:extLst>
              <a:ext uri="{FF2B5EF4-FFF2-40B4-BE49-F238E27FC236}">
                <a16:creationId xmlns:a16="http://schemas.microsoft.com/office/drawing/2014/main" id="{9B52BFB3-4C8B-4353-A401-E8671B3F98AC}"/>
              </a:ext>
            </a:extLst>
          </p:cNvPr>
          <p:cNvGraphicFramePr>
            <a:graphicFrameLocks noGrp="1"/>
          </p:cNvGraphicFramePr>
          <p:nvPr/>
        </p:nvGraphicFramePr>
        <p:xfrm>
          <a:off x="10495705" y="1153403"/>
          <a:ext cx="1553015" cy="5516725"/>
        </p:xfrm>
        <a:graphic>
          <a:graphicData uri="http://schemas.openxmlformats.org/drawingml/2006/table">
            <a:tbl>
              <a:tblPr>
                <a:tableStyleId>{8EC20E35-A176-4012-BC5E-935CFFF8708E}</a:tableStyleId>
              </a:tblPr>
              <a:tblGrid>
                <a:gridCol w="197904">
                  <a:extLst>
                    <a:ext uri="{9D8B030D-6E8A-4147-A177-3AD203B41FA5}">
                      <a16:colId xmlns:a16="http://schemas.microsoft.com/office/drawing/2014/main" val="747922236"/>
                    </a:ext>
                  </a:extLst>
                </a:gridCol>
                <a:gridCol w="1355111">
                  <a:extLst>
                    <a:ext uri="{9D8B030D-6E8A-4147-A177-3AD203B41FA5}">
                      <a16:colId xmlns:a16="http://schemas.microsoft.com/office/drawing/2014/main" val="222685150"/>
                    </a:ext>
                  </a:extLst>
                </a:gridCol>
              </a:tblGrid>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Equipment/ Floc extract with make/model details </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2148269289"/>
                  </a:ext>
                </a:extLst>
              </a:tr>
              <a:tr h="478206">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2</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Existing Maintenance Plans, Task lists, PRTs for class 4 assets</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431187146"/>
                  </a:ext>
                </a:extLst>
              </a:tr>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3</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Notification &amp; Work order history for each class 4 assets</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1389103675"/>
                  </a:ext>
                </a:extLst>
              </a:tr>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4</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fr-FR" sz="700" b="0" u="none" strike="noStrike">
                          <a:solidFill>
                            <a:srgbClr val="000000"/>
                          </a:solidFill>
                          <a:effectLst/>
                          <a:latin typeface="+mn-lt"/>
                          <a:ea typeface="+mn-lt"/>
                          <a:cs typeface="+mn-lt"/>
                          <a:sym typeface="+mn-lt"/>
                        </a:rPr>
                        <a:t>Class/Catalogue profile description details</a:t>
                      </a:r>
                      <a:endParaRPr lang="fr-FR"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1289165086"/>
                  </a:ext>
                </a:extLst>
              </a:tr>
              <a:tr h="16161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5</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BOM for all class 4 assets</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1995894754"/>
                  </a:ext>
                </a:extLst>
              </a:tr>
              <a:tr h="16161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6</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Asset wise FMEA</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467065967"/>
                  </a:ext>
                </a:extLst>
              </a:tr>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7</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Failure codes for each asset class</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1332979717"/>
                  </a:ext>
                </a:extLst>
              </a:tr>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8</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Asset wise production impact/Bad actor analysis data</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429551037"/>
                  </a:ext>
                </a:extLst>
              </a:tr>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9</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Asset wise failure impact on HSE</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1238142867"/>
                  </a:ext>
                </a:extLst>
              </a:tr>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10</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Failure history with damage, cause &amp; catalogue details</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3137239557"/>
                  </a:ext>
                </a:extLst>
              </a:tr>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11</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Breakdown &amp; Damage Analysis report </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1344081759"/>
                  </a:ext>
                </a:extLst>
              </a:tr>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12</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MTTR/MTBF Data for each maintainable items</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726071626"/>
                  </a:ext>
                </a:extLst>
              </a:tr>
              <a:tr h="20766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13</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PFDs/PIDs for assets in scope</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217560618"/>
                  </a:ext>
                </a:extLst>
              </a:tr>
              <a:tr h="3199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14</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Maintenance strategies document</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1073968687"/>
                  </a:ext>
                </a:extLst>
              </a:tr>
              <a:tr h="48074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15</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List of different condition monitoring tools/ techniques available</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964144406"/>
                  </a:ext>
                </a:extLst>
              </a:tr>
              <a:tr h="41247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16</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O&amp;M Documents/Equipment drawings (GA/Cross-section)</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2978744158"/>
                  </a:ext>
                </a:extLst>
              </a:tr>
              <a:tr h="20766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17</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Risk Assessment Matrix</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656855281"/>
                  </a:ext>
                </a:extLst>
              </a:tr>
              <a:tr h="20766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700" b="0" u="none" strike="noStrike">
                          <a:solidFill>
                            <a:srgbClr val="000000"/>
                          </a:solidFill>
                          <a:effectLst/>
                          <a:latin typeface="+mn-lt"/>
                          <a:ea typeface="+mn-lt"/>
                          <a:cs typeface="+mn-lt"/>
                          <a:sym typeface="+mn-lt"/>
                        </a:rPr>
                        <a:t>18</a:t>
                      </a:r>
                      <a:endParaRPr lang="en-US" sz="700" b="0" i="0" u="none" strike="noStrike">
                        <a:solidFill>
                          <a:srgbClr val="000000"/>
                        </a:solidFill>
                        <a:effectLst/>
                        <a:latin typeface="+mn-lt"/>
                        <a:ea typeface="+mn-lt"/>
                        <a:cs typeface="+mn-lt"/>
                        <a:sym typeface="+mn-lt"/>
                      </a:endParaRPr>
                    </a:p>
                  </a:txBody>
                  <a:tcPr marL="2870" marR="2870" marT="287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rtl="0" fontAlgn="ctr"/>
                      <a:r>
                        <a:rPr lang="en-US" sz="700" b="0" u="none" strike="noStrike">
                          <a:solidFill>
                            <a:srgbClr val="000000"/>
                          </a:solidFill>
                          <a:effectLst/>
                          <a:latin typeface="+mn-lt"/>
                          <a:ea typeface="+mn-lt"/>
                          <a:cs typeface="+mn-lt"/>
                          <a:sym typeface="+mn-lt"/>
                        </a:rPr>
                        <a:t>FMEA template &amp; procedure</a:t>
                      </a:r>
                      <a:endParaRPr lang="en-US" sz="700" b="0" i="0" u="none" strike="noStrike">
                        <a:solidFill>
                          <a:srgbClr val="000000"/>
                        </a:solidFill>
                        <a:effectLst/>
                        <a:latin typeface="+mn-lt"/>
                        <a:ea typeface="+mn-lt"/>
                        <a:cs typeface="+mn-lt"/>
                        <a:sym typeface="+mn-lt"/>
                      </a:endParaRPr>
                    </a:p>
                  </a:txBody>
                  <a:tcPr marL="2870" marR="2870" marT="2870" marB="0" anchor="ctr"/>
                </a:tc>
                <a:extLst>
                  <a:ext uri="{0D108BD9-81ED-4DB2-BD59-A6C34878D82A}">
                    <a16:rowId xmlns:a16="http://schemas.microsoft.com/office/drawing/2014/main" val="2847913237"/>
                  </a:ext>
                </a:extLst>
              </a:tr>
            </a:tbl>
          </a:graphicData>
        </a:graphic>
      </p:graphicFrame>
      <p:sp>
        <p:nvSpPr>
          <p:cNvPr id="179" name="TextBox 178">
            <a:extLst>
              <a:ext uri="{FF2B5EF4-FFF2-40B4-BE49-F238E27FC236}">
                <a16:creationId xmlns:a16="http://schemas.microsoft.com/office/drawing/2014/main" id="{5AA1F02A-2ED1-4903-BDF4-0FBF2ABB06C5}"/>
              </a:ext>
            </a:extLst>
          </p:cNvPr>
          <p:cNvSpPr txBox="1"/>
          <p:nvPr/>
        </p:nvSpPr>
        <p:spPr>
          <a:xfrm>
            <a:off x="10468167" y="611412"/>
            <a:ext cx="1696295" cy="430887"/>
          </a:xfrm>
          <a:prstGeom prst="flowChartInputOutput">
            <a:avLst/>
          </a:prstGeom>
          <a:solidFill>
            <a:srgbClr val="A5A5A5">
              <a:lumMod val="60000"/>
              <a:lumOff val="4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Graphik Semibold" panose="020B0703030202060203" pitchFamily="34" charset="0"/>
              </a:rPr>
              <a:t>Data &amp; Documents</a:t>
            </a:r>
          </a:p>
        </p:txBody>
      </p:sp>
      <p:sp>
        <p:nvSpPr>
          <p:cNvPr id="88" name="Rectangle 87">
            <a:extLst>
              <a:ext uri="{FF2B5EF4-FFF2-40B4-BE49-F238E27FC236}">
                <a16:creationId xmlns:a16="http://schemas.microsoft.com/office/drawing/2014/main" id="{8EF2AC72-3D5A-4932-BE46-85663CB88494}"/>
              </a:ext>
            </a:extLst>
          </p:cNvPr>
          <p:cNvSpPr/>
          <p:nvPr/>
        </p:nvSpPr>
        <p:spPr>
          <a:xfrm>
            <a:off x="0" y="1857928"/>
            <a:ext cx="10332720" cy="2521074"/>
          </a:xfrm>
          <a:prstGeom prst="rect">
            <a:avLst/>
          </a:prstGeom>
          <a:solidFill>
            <a:schemeClr val="accent1">
              <a:lumMod val="20000"/>
              <a:lumOff val="80000"/>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raphik Semibold" panose="020B0703030202060203" pitchFamily="34" charset="0"/>
            </a:endParaRPr>
          </a:p>
        </p:txBody>
      </p:sp>
      <p:sp>
        <p:nvSpPr>
          <p:cNvPr id="112" name="Rectangle 111">
            <a:extLst>
              <a:ext uri="{FF2B5EF4-FFF2-40B4-BE49-F238E27FC236}">
                <a16:creationId xmlns:a16="http://schemas.microsoft.com/office/drawing/2014/main" id="{A1ED13F4-9E0E-4646-A92C-C337F1215532}"/>
              </a:ext>
            </a:extLst>
          </p:cNvPr>
          <p:cNvSpPr/>
          <p:nvPr/>
        </p:nvSpPr>
        <p:spPr>
          <a:xfrm>
            <a:off x="0" y="4354503"/>
            <a:ext cx="10332720" cy="2315622"/>
          </a:xfrm>
          <a:prstGeom prst="rect">
            <a:avLst/>
          </a:prstGeom>
          <a:solidFill>
            <a:schemeClr val="accent5">
              <a:lumMod val="20000"/>
              <a:lumOff val="80000"/>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raphik Semibold" panose="020B0703030202060203" pitchFamily="34" charset="0"/>
            </a:endParaRPr>
          </a:p>
        </p:txBody>
      </p:sp>
      <p:sp>
        <p:nvSpPr>
          <p:cNvPr id="113" name="Rectangle 112">
            <a:extLst>
              <a:ext uri="{FF2B5EF4-FFF2-40B4-BE49-F238E27FC236}">
                <a16:creationId xmlns:a16="http://schemas.microsoft.com/office/drawing/2014/main" id="{FDE80F7A-143B-440D-8349-29AA2616CC81}"/>
              </a:ext>
            </a:extLst>
          </p:cNvPr>
          <p:cNvSpPr/>
          <p:nvPr/>
        </p:nvSpPr>
        <p:spPr>
          <a:xfrm>
            <a:off x="-10274" y="1857928"/>
            <a:ext cx="10332720" cy="2521074"/>
          </a:xfrm>
          <a:prstGeom prst="rect">
            <a:avLst/>
          </a:prstGeom>
          <a:solidFill>
            <a:schemeClr val="accent1">
              <a:lumMod val="20000"/>
              <a:lumOff val="80000"/>
              <a:alpha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raphik Semibold" panose="020B0703030202060203" pitchFamily="34" charset="0"/>
            </a:endParaRPr>
          </a:p>
        </p:txBody>
      </p:sp>
      <p:sp>
        <p:nvSpPr>
          <p:cNvPr id="114" name="Rectangle 113">
            <a:extLst>
              <a:ext uri="{FF2B5EF4-FFF2-40B4-BE49-F238E27FC236}">
                <a16:creationId xmlns:a16="http://schemas.microsoft.com/office/drawing/2014/main" id="{2123F725-8F9A-42C5-B95E-6E7176BE3CDC}"/>
              </a:ext>
            </a:extLst>
          </p:cNvPr>
          <p:cNvSpPr/>
          <p:nvPr/>
        </p:nvSpPr>
        <p:spPr>
          <a:xfrm>
            <a:off x="-10274" y="541859"/>
            <a:ext cx="10332720" cy="1325293"/>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raphik Semibold" panose="020B0703030202060203" pitchFamily="34" charset="0"/>
            </a:endParaRPr>
          </a:p>
        </p:txBody>
      </p:sp>
      <p:sp>
        <p:nvSpPr>
          <p:cNvPr id="115" name="Flowchart: Terminator 114">
            <a:extLst>
              <a:ext uri="{FF2B5EF4-FFF2-40B4-BE49-F238E27FC236}">
                <a16:creationId xmlns:a16="http://schemas.microsoft.com/office/drawing/2014/main" id="{7B124D31-C368-412B-A676-109D77611DE4}"/>
              </a:ext>
            </a:extLst>
          </p:cNvPr>
          <p:cNvSpPr/>
          <p:nvPr/>
        </p:nvSpPr>
        <p:spPr>
          <a:xfrm>
            <a:off x="867233" y="1072275"/>
            <a:ext cx="1479478" cy="377597"/>
          </a:xfrm>
          <a:prstGeom prst="flowChartTerminator">
            <a:avLst/>
          </a:prstGeom>
          <a:solidFill>
            <a:srgbClr val="7500C0"/>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Collect Data</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00" b="1" kern="0">
                <a:solidFill>
                  <a:srgbClr val="FFFFFF"/>
                </a:solidFill>
                <a:latin typeface="Graphik Semibold" panose="020B0703030202060203" pitchFamily="34" charset="0"/>
              </a:rPr>
              <a:t>(START)</a:t>
            </a:r>
            <a:endParaRPr kumimoji="0" lang="en-US" sz="1000" b="1" i="0" u="none" strike="noStrike" kern="0" cap="none" spc="0" normalizeH="0" baseline="0" noProof="0">
              <a:ln>
                <a:noFill/>
              </a:ln>
              <a:solidFill>
                <a:srgbClr val="FFFFFF"/>
              </a:solidFill>
              <a:effectLst/>
              <a:uLnTx/>
              <a:uFillTx/>
              <a:latin typeface="Graphik Semibold" panose="020B0703030202060203" pitchFamily="34" charset="0"/>
            </a:endParaRPr>
          </a:p>
        </p:txBody>
      </p:sp>
      <p:sp>
        <p:nvSpPr>
          <p:cNvPr id="116" name="Rectangle 115">
            <a:extLst>
              <a:ext uri="{FF2B5EF4-FFF2-40B4-BE49-F238E27FC236}">
                <a16:creationId xmlns:a16="http://schemas.microsoft.com/office/drawing/2014/main" id="{1FB2EBDC-19C9-4909-ADC2-7F66F296AB97}"/>
              </a:ext>
            </a:extLst>
          </p:cNvPr>
          <p:cNvSpPr/>
          <p:nvPr/>
        </p:nvSpPr>
        <p:spPr>
          <a:xfrm>
            <a:off x="8690581" y="2309364"/>
            <a:ext cx="1479478" cy="377597"/>
          </a:xfrm>
          <a:prstGeom prst="rect">
            <a:avLst/>
          </a:prstGeom>
          <a:solidFill>
            <a:schemeClr val="accent2"/>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Establish baseline Maintenance strategy</a:t>
            </a:r>
          </a:p>
        </p:txBody>
      </p:sp>
      <p:sp>
        <p:nvSpPr>
          <p:cNvPr id="117" name="Rectangle 116">
            <a:extLst>
              <a:ext uri="{FF2B5EF4-FFF2-40B4-BE49-F238E27FC236}">
                <a16:creationId xmlns:a16="http://schemas.microsoft.com/office/drawing/2014/main" id="{EA00461D-6D33-462B-B345-86336727E47A}"/>
              </a:ext>
            </a:extLst>
          </p:cNvPr>
          <p:cNvSpPr/>
          <p:nvPr/>
        </p:nvSpPr>
        <p:spPr>
          <a:xfrm>
            <a:off x="1245493" y="4771917"/>
            <a:ext cx="1479478" cy="439659"/>
          </a:xfrm>
          <a:prstGeom prst="rect">
            <a:avLst/>
          </a:prstGeom>
          <a:solidFill>
            <a:schemeClr val="accent2"/>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Develop Reliability model</a:t>
            </a:r>
          </a:p>
        </p:txBody>
      </p:sp>
      <p:sp>
        <p:nvSpPr>
          <p:cNvPr id="118" name="Rectangle 117">
            <a:extLst>
              <a:ext uri="{FF2B5EF4-FFF2-40B4-BE49-F238E27FC236}">
                <a16:creationId xmlns:a16="http://schemas.microsoft.com/office/drawing/2014/main" id="{60214488-83B9-4BC9-B0D7-DA7AB9EF161B}"/>
              </a:ext>
            </a:extLst>
          </p:cNvPr>
          <p:cNvSpPr/>
          <p:nvPr/>
        </p:nvSpPr>
        <p:spPr>
          <a:xfrm>
            <a:off x="3863858" y="1009782"/>
            <a:ext cx="1111554" cy="502582"/>
          </a:xfrm>
          <a:prstGeom prst="rect">
            <a:avLst/>
          </a:prstGeom>
          <a:solidFill>
            <a:schemeClr val="accent2"/>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Identify sub classes &amp; major assemblies</a:t>
            </a:r>
          </a:p>
        </p:txBody>
      </p:sp>
      <p:sp>
        <p:nvSpPr>
          <p:cNvPr id="119" name="Rectangle 118">
            <a:extLst>
              <a:ext uri="{FF2B5EF4-FFF2-40B4-BE49-F238E27FC236}">
                <a16:creationId xmlns:a16="http://schemas.microsoft.com/office/drawing/2014/main" id="{2450CCC8-3E48-4B4C-9249-FF6E6401300D}"/>
              </a:ext>
            </a:extLst>
          </p:cNvPr>
          <p:cNvSpPr/>
          <p:nvPr/>
        </p:nvSpPr>
        <p:spPr>
          <a:xfrm>
            <a:off x="1245493" y="2309364"/>
            <a:ext cx="1479478" cy="377597"/>
          </a:xfrm>
          <a:prstGeom prst="rect">
            <a:avLst/>
          </a:prstGeom>
          <a:solidFill>
            <a:schemeClr val="accent2"/>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Set up FMEA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 Template</a:t>
            </a:r>
          </a:p>
        </p:txBody>
      </p:sp>
      <p:sp>
        <p:nvSpPr>
          <p:cNvPr id="120" name="Rectangle 119">
            <a:extLst>
              <a:ext uri="{FF2B5EF4-FFF2-40B4-BE49-F238E27FC236}">
                <a16:creationId xmlns:a16="http://schemas.microsoft.com/office/drawing/2014/main" id="{6E310476-CCD2-4F72-83B8-83BDA58269DE}"/>
              </a:ext>
            </a:extLst>
          </p:cNvPr>
          <p:cNvSpPr/>
          <p:nvPr/>
        </p:nvSpPr>
        <p:spPr>
          <a:xfrm>
            <a:off x="6510699" y="1072275"/>
            <a:ext cx="1117739" cy="377597"/>
          </a:xfrm>
          <a:prstGeom prst="rect">
            <a:avLst/>
          </a:prstGeom>
          <a:solidFill>
            <a:schemeClr val="accent2"/>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Identify As-is </a:t>
            </a:r>
            <a:b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b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Counters</a:t>
            </a:r>
          </a:p>
        </p:txBody>
      </p:sp>
      <p:sp>
        <p:nvSpPr>
          <p:cNvPr id="121" name="Rectangle 120">
            <a:extLst>
              <a:ext uri="{FF2B5EF4-FFF2-40B4-BE49-F238E27FC236}">
                <a16:creationId xmlns:a16="http://schemas.microsoft.com/office/drawing/2014/main" id="{A462A387-D7FD-48F5-8F40-4708B050F6F1}"/>
              </a:ext>
            </a:extLst>
          </p:cNvPr>
          <p:cNvSpPr/>
          <p:nvPr/>
        </p:nvSpPr>
        <p:spPr>
          <a:xfrm>
            <a:off x="3532527" y="3316984"/>
            <a:ext cx="1371600" cy="245351"/>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Identify Function</a:t>
            </a:r>
          </a:p>
        </p:txBody>
      </p:sp>
      <p:sp>
        <p:nvSpPr>
          <p:cNvPr id="123" name="Rectangle 122">
            <a:extLst>
              <a:ext uri="{FF2B5EF4-FFF2-40B4-BE49-F238E27FC236}">
                <a16:creationId xmlns:a16="http://schemas.microsoft.com/office/drawing/2014/main" id="{CA729EF2-3C83-4718-9841-CB42C4E6E488}"/>
              </a:ext>
            </a:extLst>
          </p:cNvPr>
          <p:cNvSpPr/>
          <p:nvPr/>
        </p:nvSpPr>
        <p:spPr>
          <a:xfrm>
            <a:off x="3532527" y="3695184"/>
            <a:ext cx="1371600" cy="275488"/>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Identify Function failure</a:t>
            </a:r>
          </a:p>
        </p:txBody>
      </p:sp>
      <p:sp>
        <p:nvSpPr>
          <p:cNvPr id="127" name="Rectangle 126">
            <a:extLst>
              <a:ext uri="{FF2B5EF4-FFF2-40B4-BE49-F238E27FC236}">
                <a16:creationId xmlns:a16="http://schemas.microsoft.com/office/drawing/2014/main" id="{DC35071F-97A6-4BA3-862C-DA71EEE50E5C}"/>
              </a:ext>
            </a:extLst>
          </p:cNvPr>
          <p:cNvSpPr/>
          <p:nvPr/>
        </p:nvSpPr>
        <p:spPr>
          <a:xfrm>
            <a:off x="5083963" y="3303070"/>
            <a:ext cx="1374027"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Identify severity, occurrence &amp; detection</a:t>
            </a:r>
          </a:p>
        </p:txBody>
      </p:sp>
      <p:cxnSp>
        <p:nvCxnSpPr>
          <p:cNvPr id="129" name="Straight Arrow Connector 128">
            <a:extLst>
              <a:ext uri="{FF2B5EF4-FFF2-40B4-BE49-F238E27FC236}">
                <a16:creationId xmlns:a16="http://schemas.microsoft.com/office/drawing/2014/main" id="{0E8ABC1F-B5DC-446B-A4C7-48E1BA02AC9B}"/>
              </a:ext>
            </a:extLst>
          </p:cNvPr>
          <p:cNvCxnSpPr>
            <a:cxnSpLocks/>
          </p:cNvCxnSpPr>
          <p:nvPr/>
        </p:nvCxnSpPr>
        <p:spPr>
          <a:xfrm>
            <a:off x="4218327" y="3561841"/>
            <a:ext cx="0" cy="126243"/>
          </a:xfrm>
          <a:prstGeom prst="straightConnector1">
            <a:avLst/>
          </a:prstGeom>
          <a:noFill/>
          <a:ln w="12700" cap="flat" cmpd="sng" algn="ctr">
            <a:solidFill>
              <a:srgbClr val="000000"/>
            </a:solidFill>
            <a:prstDash val="solid"/>
            <a:miter lim="800000"/>
            <a:tailEnd type="triangle"/>
          </a:ln>
          <a:effectLst/>
        </p:spPr>
      </p:cxnSp>
      <p:cxnSp>
        <p:nvCxnSpPr>
          <p:cNvPr id="130" name="Straight Arrow Connector 129">
            <a:extLst>
              <a:ext uri="{FF2B5EF4-FFF2-40B4-BE49-F238E27FC236}">
                <a16:creationId xmlns:a16="http://schemas.microsoft.com/office/drawing/2014/main" id="{FEC12C6F-6C7D-43DC-8C95-05CD15EF2D08}"/>
              </a:ext>
            </a:extLst>
          </p:cNvPr>
          <p:cNvCxnSpPr>
            <a:cxnSpLocks/>
            <a:stCxn id="123" idx="2"/>
          </p:cNvCxnSpPr>
          <p:nvPr/>
        </p:nvCxnSpPr>
        <p:spPr>
          <a:xfrm>
            <a:off x="4218327" y="3970672"/>
            <a:ext cx="3454" cy="105036"/>
          </a:xfrm>
          <a:prstGeom prst="straightConnector1">
            <a:avLst/>
          </a:prstGeom>
          <a:noFill/>
          <a:ln w="12700" cap="flat" cmpd="sng" algn="ctr">
            <a:solidFill>
              <a:srgbClr val="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3CEE6CE4-7384-4CB9-AFEA-EC93A25B9398}"/>
              </a:ext>
            </a:extLst>
          </p:cNvPr>
          <p:cNvCxnSpPr>
            <a:cxnSpLocks/>
            <a:endCxn id="125" idx="1"/>
          </p:cNvCxnSpPr>
          <p:nvPr/>
        </p:nvCxnSpPr>
        <p:spPr>
          <a:xfrm flipV="1">
            <a:off x="4861154" y="4211653"/>
            <a:ext cx="222809" cy="6707"/>
          </a:xfrm>
          <a:prstGeom prst="straightConnector1">
            <a:avLst/>
          </a:prstGeom>
          <a:noFill/>
          <a:ln w="12700" cap="flat" cmpd="sng" algn="ctr">
            <a:solidFill>
              <a:srgbClr val="000000"/>
            </a:solidFill>
            <a:prstDash val="solid"/>
            <a:miter lim="800000"/>
            <a:tailEnd type="triangle"/>
          </a:ln>
          <a:effectLst/>
        </p:spPr>
      </p:cxnSp>
      <p:cxnSp>
        <p:nvCxnSpPr>
          <p:cNvPr id="132" name="Straight Arrow Connector 131">
            <a:extLst>
              <a:ext uri="{FF2B5EF4-FFF2-40B4-BE49-F238E27FC236}">
                <a16:creationId xmlns:a16="http://schemas.microsoft.com/office/drawing/2014/main" id="{4A77C90F-BA82-452C-9FA1-E18D2A4B64B1}"/>
              </a:ext>
            </a:extLst>
          </p:cNvPr>
          <p:cNvCxnSpPr>
            <a:cxnSpLocks/>
          </p:cNvCxnSpPr>
          <p:nvPr/>
        </p:nvCxnSpPr>
        <p:spPr>
          <a:xfrm>
            <a:off x="6419637" y="3439660"/>
            <a:ext cx="214217" cy="1350"/>
          </a:xfrm>
          <a:prstGeom prst="straightConnector1">
            <a:avLst/>
          </a:prstGeom>
          <a:noFill/>
          <a:ln w="12700" cap="flat" cmpd="sng" algn="ctr">
            <a:solidFill>
              <a:srgbClr val="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D763F08C-0BDC-4FF6-B37C-E6C1A6F641B1}"/>
              </a:ext>
            </a:extLst>
          </p:cNvPr>
          <p:cNvCxnSpPr>
            <a:cxnSpLocks/>
          </p:cNvCxnSpPr>
          <p:nvPr/>
        </p:nvCxnSpPr>
        <p:spPr>
          <a:xfrm flipV="1">
            <a:off x="5760238" y="3952200"/>
            <a:ext cx="0" cy="178012"/>
          </a:xfrm>
          <a:prstGeom prst="straightConnector1">
            <a:avLst/>
          </a:prstGeom>
          <a:noFill/>
          <a:ln w="12700" cap="flat" cmpd="sng" algn="ctr">
            <a:solidFill>
              <a:srgbClr val="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26B5B918-CDA1-4492-BE64-0BC579BFA81D}"/>
              </a:ext>
            </a:extLst>
          </p:cNvPr>
          <p:cNvCxnSpPr>
            <a:cxnSpLocks/>
          </p:cNvCxnSpPr>
          <p:nvPr/>
        </p:nvCxnSpPr>
        <p:spPr>
          <a:xfrm flipV="1">
            <a:off x="5770688" y="3559843"/>
            <a:ext cx="0" cy="178012"/>
          </a:xfrm>
          <a:prstGeom prst="straightConnector1">
            <a:avLst/>
          </a:prstGeom>
          <a:noFill/>
          <a:ln w="12700" cap="flat" cmpd="sng" algn="ctr">
            <a:solidFill>
              <a:srgbClr val="000000"/>
            </a:solidFill>
            <a:prstDash val="solid"/>
            <a:miter lim="800000"/>
            <a:tailEnd type="triangle"/>
          </a:ln>
          <a:effectLst/>
        </p:spPr>
      </p:cxnSp>
      <p:sp>
        <p:nvSpPr>
          <p:cNvPr id="135" name="Rectangle 134">
            <a:extLst>
              <a:ext uri="{FF2B5EF4-FFF2-40B4-BE49-F238E27FC236}">
                <a16:creationId xmlns:a16="http://schemas.microsoft.com/office/drawing/2014/main" id="{8EDD9A4E-D990-4A69-A65A-06EB9FEF6C15}"/>
              </a:ext>
            </a:extLst>
          </p:cNvPr>
          <p:cNvSpPr/>
          <p:nvPr/>
        </p:nvSpPr>
        <p:spPr>
          <a:xfrm>
            <a:off x="6633854" y="3303070"/>
            <a:ext cx="1371600"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Identify  Maintenance</a:t>
            </a:r>
            <a:b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b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task type</a:t>
            </a:r>
          </a:p>
        </p:txBody>
      </p:sp>
      <p:sp>
        <p:nvSpPr>
          <p:cNvPr id="136" name="Rectangle 135">
            <a:extLst>
              <a:ext uri="{FF2B5EF4-FFF2-40B4-BE49-F238E27FC236}">
                <a16:creationId xmlns:a16="http://schemas.microsoft.com/office/drawing/2014/main" id="{96F02F0F-BEB2-4E7D-BD97-C80D08CD22A7}"/>
              </a:ext>
            </a:extLst>
          </p:cNvPr>
          <p:cNvSpPr/>
          <p:nvPr/>
        </p:nvSpPr>
        <p:spPr>
          <a:xfrm>
            <a:off x="6633854" y="3701812"/>
            <a:ext cx="1371600"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Mitigating tasks</a:t>
            </a:r>
          </a:p>
        </p:txBody>
      </p:sp>
      <p:cxnSp>
        <p:nvCxnSpPr>
          <p:cNvPr id="138" name="Straight Arrow Connector 137">
            <a:extLst>
              <a:ext uri="{FF2B5EF4-FFF2-40B4-BE49-F238E27FC236}">
                <a16:creationId xmlns:a16="http://schemas.microsoft.com/office/drawing/2014/main" id="{86F3393B-658F-4ECE-974C-539CB23D84A9}"/>
              </a:ext>
            </a:extLst>
          </p:cNvPr>
          <p:cNvCxnSpPr>
            <a:cxnSpLocks/>
          </p:cNvCxnSpPr>
          <p:nvPr/>
        </p:nvCxnSpPr>
        <p:spPr>
          <a:xfrm>
            <a:off x="7319654" y="3579752"/>
            <a:ext cx="0" cy="129448"/>
          </a:xfrm>
          <a:prstGeom prst="straightConnector1">
            <a:avLst/>
          </a:prstGeom>
          <a:noFill/>
          <a:ln w="12700" cap="flat" cmpd="sng" algn="ctr">
            <a:solidFill>
              <a:srgbClr val="000000"/>
            </a:solidFill>
            <a:prstDash val="solid"/>
            <a:miter lim="800000"/>
            <a:tailEnd type="triangle"/>
          </a:ln>
          <a:effectLst/>
        </p:spPr>
      </p:cxnSp>
      <p:sp>
        <p:nvSpPr>
          <p:cNvPr id="139" name="Flowchart: Predefined Process 138">
            <a:extLst>
              <a:ext uri="{FF2B5EF4-FFF2-40B4-BE49-F238E27FC236}">
                <a16:creationId xmlns:a16="http://schemas.microsoft.com/office/drawing/2014/main" id="{44702640-F820-4501-9733-757981064245}"/>
              </a:ext>
            </a:extLst>
          </p:cNvPr>
          <p:cNvSpPr/>
          <p:nvPr/>
        </p:nvSpPr>
        <p:spPr>
          <a:xfrm>
            <a:off x="4925730" y="2278333"/>
            <a:ext cx="1413933" cy="439659"/>
          </a:xfrm>
          <a:prstGeom prst="flowChartPredefinedProcess">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Perform FMEA</a:t>
            </a:r>
          </a:p>
        </p:txBody>
      </p:sp>
      <p:sp>
        <p:nvSpPr>
          <p:cNvPr id="140" name="Flowchart: Predefined Process 139">
            <a:extLst>
              <a:ext uri="{FF2B5EF4-FFF2-40B4-BE49-F238E27FC236}">
                <a16:creationId xmlns:a16="http://schemas.microsoft.com/office/drawing/2014/main" id="{027E89C9-589E-4E08-BF90-FC345A7E049A}"/>
              </a:ext>
            </a:extLst>
          </p:cNvPr>
          <p:cNvSpPr/>
          <p:nvPr/>
        </p:nvSpPr>
        <p:spPr>
          <a:xfrm>
            <a:off x="4925730" y="4771917"/>
            <a:ext cx="1529833" cy="439659"/>
          </a:xfrm>
          <a:prstGeom prst="flowChartPredefinedProcess">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Perform Reliability modelling</a:t>
            </a:r>
          </a:p>
        </p:txBody>
      </p:sp>
      <p:sp>
        <p:nvSpPr>
          <p:cNvPr id="141" name="Rectangle 140">
            <a:extLst>
              <a:ext uri="{FF2B5EF4-FFF2-40B4-BE49-F238E27FC236}">
                <a16:creationId xmlns:a16="http://schemas.microsoft.com/office/drawing/2014/main" id="{B1228781-4F3F-4492-97D4-AF005EB1F6A3}"/>
              </a:ext>
            </a:extLst>
          </p:cNvPr>
          <p:cNvSpPr/>
          <p:nvPr/>
        </p:nvSpPr>
        <p:spPr>
          <a:xfrm>
            <a:off x="0" y="530032"/>
            <a:ext cx="538875" cy="1322190"/>
          </a:xfrm>
          <a:prstGeom prst="rect">
            <a:avLst/>
          </a:prstGeom>
          <a:solidFill>
            <a:srgbClr val="5A5A5A"/>
          </a:solidFill>
          <a:ln w="12700" cap="flat" cmpd="sng" algn="ctr">
            <a:solidFill>
              <a:srgbClr val="4472C4">
                <a:shade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Data collection &amp; Counter identification</a:t>
            </a:r>
          </a:p>
        </p:txBody>
      </p:sp>
      <p:sp>
        <p:nvSpPr>
          <p:cNvPr id="142" name="Rectangle 141">
            <a:extLst>
              <a:ext uri="{FF2B5EF4-FFF2-40B4-BE49-F238E27FC236}">
                <a16:creationId xmlns:a16="http://schemas.microsoft.com/office/drawing/2014/main" id="{31C3B3B7-45C8-43AD-8777-8BAD756AA661}"/>
              </a:ext>
            </a:extLst>
          </p:cNvPr>
          <p:cNvSpPr/>
          <p:nvPr/>
        </p:nvSpPr>
        <p:spPr>
          <a:xfrm>
            <a:off x="-1311" y="1852222"/>
            <a:ext cx="533870" cy="2496724"/>
          </a:xfrm>
          <a:prstGeom prst="rect">
            <a:avLst/>
          </a:prstGeom>
          <a:solidFill>
            <a:srgbClr val="5A5A5A"/>
          </a:solidFill>
          <a:ln w="12700" cap="flat" cmpd="sng" algn="ctr">
            <a:solidFill>
              <a:srgbClr val="4472C4">
                <a:shade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FMEA &amp; baseline Maintenance strategy</a:t>
            </a:r>
          </a:p>
        </p:txBody>
      </p:sp>
      <p:cxnSp>
        <p:nvCxnSpPr>
          <p:cNvPr id="144" name="Straight Arrow Connector 143">
            <a:extLst>
              <a:ext uri="{FF2B5EF4-FFF2-40B4-BE49-F238E27FC236}">
                <a16:creationId xmlns:a16="http://schemas.microsoft.com/office/drawing/2014/main" id="{8B9F1BE2-D994-483C-86B7-B8962A0EBE63}"/>
              </a:ext>
            </a:extLst>
          </p:cNvPr>
          <p:cNvCxnSpPr>
            <a:cxnSpLocks/>
            <a:stCxn id="115" idx="3"/>
            <a:endCxn id="118" idx="1"/>
          </p:cNvCxnSpPr>
          <p:nvPr/>
        </p:nvCxnSpPr>
        <p:spPr>
          <a:xfrm flipV="1">
            <a:off x="2346711" y="1261073"/>
            <a:ext cx="1517147" cy="1"/>
          </a:xfrm>
          <a:prstGeom prst="straightConnector1">
            <a:avLst/>
          </a:prstGeom>
          <a:noFill/>
          <a:ln w="12700" cap="flat" cmpd="sng" algn="ctr">
            <a:solidFill>
              <a:sysClr val="windowText" lastClr="000000"/>
            </a:solidFill>
            <a:prstDash val="solid"/>
            <a:miter lim="800000"/>
            <a:tailEnd type="triangle"/>
          </a:ln>
          <a:effectLst/>
        </p:spPr>
      </p:cxnSp>
      <p:cxnSp>
        <p:nvCxnSpPr>
          <p:cNvPr id="145" name="Straight Arrow Connector 144">
            <a:extLst>
              <a:ext uri="{FF2B5EF4-FFF2-40B4-BE49-F238E27FC236}">
                <a16:creationId xmlns:a16="http://schemas.microsoft.com/office/drawing/2014/main" id="{E93D0935-AF37-412A-8884-B915E2F1E6FB}"/>
              </a:ext>
            </a:extLst>
          </p:cNvPr>
          <p:cNvCxnSpPr>
            <a:cxnSpLocks/>
            <a:stCxn id="118" idx="3"/>
            <a:endCxn id="120" idx="1"/>
          </p:cNvCxnSpPr>
          <p:nvPr/>
        </p:nvCxnSpPr>
        <p:spPr>
          <a:xfrm>
            <a:off x="4975412" y="1261073"/>
            <a:ext cx="1535287" cy="1"/>
          </a:xfrm>
          <a:prstGeom prst="straightConnector1">
            <a:avLst/>
          </a:prstGeom>
          <a:noFill/>
          <a:ln w="12700" cap="flat" cmpd="sng" algn="ctr">
            <a:solidFill>
              <a:sysClr val="windowText" lastClr="000000"/>
            </a:solidFill>
            <a:prstDash val="solid"/>
            <a:miter lim="800000"/>
            <a:tailEnd type="triangle"/>
          </a:ln>
          <a:effectLst/>
        </p:spPr>
      </p:cxnSp>
      <p:cxnSp>
        <p:nvCxnSpPr>
          <p:cNvPr id="146" name="Straight Arrow Connector 145">
            <a:extLst>
              <a:ext uri="{FF2B5EF4-FFF2-40B4-BE49-F238E27FC236}">
                <a16:creationId xmlns:a16="http://schemas.microsoft.com/office/drawing/2014/main" id="{0EB24AFD-7874-47C2-8203-97C7CE8C8BF7}"/>
              </a:ext>
            </a:extLst>
          </p:cNvPr>
          <p:cNvCxnSpPr>
            <a:cxnSpLocks/>
          </p:cNvCxnSpPr>
          <p:nvPr/>
        </p:nvCxnSpPr>
        <p:spPr>
          <a:xfrm>
            <a:off x="2724971" y="2489731"/>
            <a:ext cx="2200759" cy="16863"/>
          </a:xfrm>
          <a:prstGeom prst="straightConnector1">
            <a:avLst/>
          </a:prstGeom>
          <a:noFill/>
          <a:ln w="12700" cap="flat" cmpd="sng" algn="ctr">
            <a:solidFill>
              <a:sysClr val="windowText" lastClr="000000"/>
            </a:solidFill>
            <a:prstDash val="solid"/>
            <a:miter lim="800000"/>
            <a:tailEnd type="triangle"/>
          </a:ln>
          <a:effectLst/>
        </p:spPr>
      </p:cxnSp>
      <p:cxnSp>
        <p:nvCxnSpPr>
          <p:cNvPr id="147" name="Straight Arrow Connector 146">
            <a:extLst>
              <a:ext uri="{FF2B5EF4-FFF2-40B4-BE49-F238E27FC236}">
                <a16:creationId xmlns:a16="http://schemas.microsoft.com/office/drawing/2014/main" id="{9B7AD821-4DA6-42B9-BABE-E5190D96414A}"/>
              </a:ext>
            </a:extLst>
          </p:cNvPr>
          <p:cNvCxnSpPr>
            <a:cxnSpLocks/>
            <a:endCxn id="116" idx="1"/>
          </p:cNvCxnSpPr>
          <p:nvPr/>
        </p:nvCxnSpPr>
        <p:spPr>
          <a:xfrm>
            <a:off x="6363097" y="2495817"/>
            <a:ext cx="2327484" cy="2345"/>
          </a:xfrm>
          <a:prstGeom prst="straightConnector1">
            <a:avLst/>
          </a:prstGeom>
          <a:noFill/>
          <a:ln w="12700" cap="flat" cmpd="sng" algn="ctr">
            <a:solidFill>
              <a:sysClr val="windowText" lastClr="000000"/>
            </a:solidFill>
            <a:prstDash val="solid"/>
            <a:miter lim="800000"/>
            <a:tailEnd type="triangle"/>
          </a:ln>
          <a:effectLst/>
        </p:spPr>
      </p:cxnSp>
      <p:cxnSp>
        <p:nvCxnSpPr>
          <p:cNvPr id="148" name="Straight Arrow Connector 147">
            <a:extLst>
              <a:ext uri="{FF2B5EF4-FFF2-40B4-BE49-F238E27FC236}">
                <a16:creationId xmlns:a16="http://schemas.microsoft.com/office/drawing/2014/main" id="{9EBB951C-CBA9-4E5E-A4DD-9AB7269F5F0E}"/>
              </a:ext>
            </a:extLst>
          </p:cNvPr>
          <p:cNvCxnSpPr>
            <a:cxnSpLocks/>
          </p:cNvCxnSpPr>
          <p:nvPr/>
        </p:nvCxnSpPr>
        <p:spPr>
          <a:xfrm>
            <a:off x="2731640" y="4982221"/>
            <a:ext cx="2187117" cy="0"/>
          </a:xfrm>
          <a:prstGeom prst="straightConnector1">
            <a:avLst/>
          </a:prstGeom>
          <a:noFill/>
          <a:ln w="12700" cap="flat" cmpd="sng" algn="ctr">
            <a:solidFill>
              <a:sysClr val="windowText" lastClr="000000"/>
            </a:solidFill>
            <a:prstDash val="solid"/>
            <a:miter lim="800000"/>
            <a:tailEnd type="triangle"/>
          </a:ln>
          <a:effectLst/>
        </p:spPr>
      </p:cxnSp>
      <p:sp>
        <p:nvSpPr>
          <p:cNvPr id="154" name="Flowchart: Process 153">
            <a:extLst>
              <a:ext uri="{FF2B5EF4-FFF2-40B4-BE49-F238E27FC236}">
                <a16:creationId xmlns:a16="http://schemas.microsoft.com/office/drawing/2014/main" id="{A6FD7125-D91C-4E3F-9A9D-B4D8E41CC80B}"/>
              </a:ext>
            </a:extLst>
          </p:cNvPr>
          <p:cNvSpPr/>
          <p:nvPr/>
        </p:nvSpPr>
        <p:spPr>
          <a:xfrm>
            <a:off x="2599600" y="1022161"/>
            <a:ext cx="1011369" cy="477825"/>
          </a:xfrm>
          <a:prstGeom prst="flowChartProcess">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Graphik Semibold" panose="020B0703030202060203" pitchFamily="34" charset="0"/>
              </a:rPr>
              <a:t>No. of Asset classes</a:t>
            </a:r>
          </a:p>
        </p:txBody>
      </p:sp>
      <p:sp>
        <p:nvSpPr>
          <p:cNvPr id="155" name="Flowchart: Process 154">
            <a:extLst>
              <a:ext uri="{FF2B5EF4-FFF2-40B4-BE49-F238E27FC236}">
                <a16:creationId xmlns:a16="http://schemas.microsoft.com/office/drawing/2014/main" id="{1C727E46-CDFC-485B-B823-CD0F3A473C19}"/>
              </a:ext>
            </a:extLst>
          </p:cNvPr>
          <p:cNvSpPr/>
          <p:nvPr/>
        </p:nvSpPr>
        <p:spPr>
          <a:xfrm>
            <a:off x="5228301" y="1022161"/>
            <a:ext cx="1029509" cy="477825"/>
          </a:xfrm>
          <a:prstGeom prst="flowChartProcess">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Graphik Semibold" panose="020B0703030202060203" pitchFamily="34" charset="0"/>
              </a:rPr>
              <a:t>Sub classes &amp; assemblies</a:t>
            </a:r>
          </a:p>
        </p:txBody>
      </p:sp>
      <p:sp>
        <p:nvSpPr>
          <p:cNvPr id="156" name="Flowchart: Process 155">
            <a:extLst>
              <a:ext uri="{FF2B5EF4-FFF2-40B4-BE49-F238E27FC236}">
                <a16:creationId xmlns:a16="http://schemas.microsoft.com/office/drawing/2014/main" id="{08800352-66D5-48CE-8763-ED8A8FC788E9}"/>
              </a:ext>
            </a:extLst>
          </p:cNvPr>
          <p:cNvSpPr/>
          <p:nvPr/>
        </p:nvSpPr>
        <p:spPr>
          <a:xfrm>
            <a:off x="2959067" y="2259250"/>
            <a:ext cx="1638435" cy="477825"/>
          </a:xfrm>
          <a:prstGeom prst="flowChartProcess">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Graphik Semibold" panose="020B0703030202060203" pitchFamily="34" charset="0"/>
              </a:rPr>
              <a:t>Guidelines for failure mode, effect, cause and recommendation</a:t>
            </a:r>
          </a:p>
        </p:txBody>
      </p:sp>
      <p:sp>
        <p:nvSpPr>
          <p:cNvPr id="157" name="Flowchart: Process 156">
            <a:extLst>
              <a:ext uri="{FF2B5EF4-FFF2-40B4-BE49-F238E27FC236}">
                <a16:creationId xmlns:a16="http://schemas.microsoft.com/office/drawing/2014/main" id="{8F67D248-5A5C-4ABD-80D5-28906D72E85A}"/>
              </a:ext>
            </a:extLst>
          </p:cNvPr>
          <p:cNvSpPr/>
          <p:nvPr/>
        </p:nvSpPr>
        <p:spPr>
          <a:xfrm>
            <a:off x="6869639" y="2259250"/>
            <a:ext cx="1223757" cy="477825"/>
          </a:xfrm>
          <a:prstGeom prst="flowChartProcess">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Graphik Semibold" panose="020B0703030202060203" pitchFamily="34" charset="0"/>
              </a:rPr>
              <a:t>Maintenance Task for each failure mode</a:t>
            </a:r>
          </a:p>
        </p:txBody>
      </p:sp>
      <p:pic>
        <p:nvPicPr>
          <p:cNvPr id="158" name="Picture 157">
            <a:extLst>
              <a:ext uri="{FF2B5EF4-FFF2-40B4-BE49-F238E27FC236}">
                <a16:creationId xmlns:a16="http://schemas.microsoft.com/office/drawing/2014/main" id="{ABBF6649-4D42-427F-8F5A-E632D6B95921}"/>
              </a:ext>
            </a:extLst>
          </p:cNvPr>
          <p:cNvPicPr>
            <a:picLocks noChangeAspect="1"/>
          </p:cNvPicPr>
          <p:nvPr/>
        </p:nvPicPr>
        <p:blipFill>
          <a:blip r:embed="rId6"/>
          <a:stretch>
            <a:fillRect/>
          </a:stretch>
        </p:blipFill>
        <p:spPr>
          <a:xfrm>
            <a:off x="1310014" y="2795822"/>
            <a:ext cx="1391903" cy="642982"/>
          </a:xfrm>
          <a:prstGeom prst="rect">
            <a:avLst/>
          </a:prstGeom>
          <a:ln>
            <a:solidFill>
              <a:schemeClr val="tx2"/>
            </a:solidFill>
          </a:ln>
        </p:spPr>
      </p:pic>
      <p:pic>
        <p:nvPicPr>
          <p:cNvPr id="159" name="Picture 158">
            <a:extLst>
              <a:ext uri="{FF2B5EF4-FFF2-40B4-BE49-F238E27FC236}">
                <a16:creationId xmlns:a16="http://schemas.microsoft.com/office/drawing/2014/main" id="{F92F88C8-1085-4E50-A11D-DF170DB070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b="44233"/>
          <a:stretch/>
        </p:blipFill>
        <p:spPr>
          <a:xfrm>
            <a:off x="4907580" y="2769822"/>
            <a:ext cx="1449557" cy="511479"/>
          </a:xfrm>
          <a:prstGeom prst="rect">
            <a:avLst/>
          </a:prstGeom>
          <a:ln>
            <a:solidFill>
              <a:srgbClr val="E7E6E6"/>
            </a:solidFill>
          </a:ln>
        </p:spPr>
      </p:pic>
      <p:sp>
        <p:nvSpPr>
          <p:cNvPr id="160" name="Rectangle 159">
            <a:extLst>
              <a:ext uri="{FF2B5EF4-FFF2-40B4-BE49-F238E27FC236}">
                <a16:creationId xmlns:a16="http://schemas.microsoft.com/office/drawing/2014/main" id="{05DDC233-5663-400A-AC77-5C8402FD1383}"/>
              </a:ext>
            </a:extLst>
          </p:cNvPr>
          <p:cNvSpPr/>
          <p:nvPr/>
        </p:nvSpPr>
        <p:spPr>
          <a:xfrm>
            <a:off x="3362830" y="5860637"/>
            <a:ext cx="1371600" cy="275919"/>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Gather life Data for equipment</a:t>
            </a:r>
          </a:p>
        </p:txBody>
      </p:sp>
      <p:sp>
        <p:nvSpPr>
          <p:cNvPr id="161" name="Rectangle 160">
            <a:extLst>
              <a:ext uri="{FF2B5EF4-FFF2-40B4-BE49-F238E27FC236}">
                <a16:creationId xmlns:a16="http://schemas.microsoft.com/office/drawing/2014/main" id="{616059D5-C1DB-4D4D-AD1F-BF4EC32CCD78}"/>
              </a:ext>
            </a:extLst>
          </p:cNvPr>
          <p:cNvSpPr/>
          <p:nvPr/>
        </p:nvSpPr>
        <p:spPr>
          <a:xfrm>
            <a:off x="3387016" y="6310473"/>
            <a:ext cx="1374027"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Select a lifetime distribution that models life of the </a:t>
            </a:r>
            <a:r>
              <a:rPr lang="en-US" sz="700" b="1" kern="0">
                <a:solidFill>
                  <a:prstClr val="white"/>
                </a:solidFill>
                <a:latin typeface="Graphik Semibold" panose="020B0703030202060203" pitchFamily="34" charset="0"/>
              </a:rPr>
              <a:t>item</a:t>
            </a:r>
            <a:endParaRPr kumimoji="0" lang="en-US" sz="700" b="1" i="0" u="none" strike="noStrike" kern="0" cap="none" spc="0" normalizeH="0" baseline="0" noProof="0">
              <a:ln>
                <a:noFill/>
              </a:ln>
              <a:solidFill>
                <a:prstClr val="white"/>
              </a:solidFill>
              <a:effectLst/>
              <a:uLnTx/>
              <a:uFillTx/>
              <a:latin typeface="Graphik Semibold" panose="020B0703030202060203" pitchFamily="34" charset="0"/>
            </a:endParaRPr>
          </a:p>
        </p:txBody>
      </p:sp>
      <p:sp>
        <p:nvSpPr>
          <p:cNvPr id="162" name="Rectangle 161">
            <a:extLst>
              <a:ext uri="{FF2B5EF4-FFF2-40B4-BE49-F238E27FC236}">
                <a16:creationId xmlns:a16="http://schemas.microsoft.com/office/drawing/2014/main" id="{03D730B7-0721-4F39-ACD1-BDF0E104C5C7}"/>
              </a:ext>
            </a:extLst>
          </p:cNvPr>
          <p:cNvSpPr/>
          <p:nvPr/>
        </p:nvSpPr>
        <p:spPr>
          <a:xfrm>
            <a:off x="4972696" y="6310473"/>
            <a:ext cx="1371600"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Estimate the parameters  of the distribution</a:t>
            </a:r>
          </a:p>
        </p:txBody>
      </p:sp>
      <p:cxnSp>
        <p:nvCxnSpPr>
          <p:cNvPr id="163" name="Straight Arrow Connector 162">
            <a:extLst>
              <a:ext uri="{FF2B5EF4-FFF2-40B4-BE49-F238E27FC236}">
                <a16:creationId xmlns:a16="http://schemas.microsoft.com/office/drawing/2014/main" id="{E5752AAB-8F22-4CEE-ABCF-978DDDB9AE1D}"/>
              </a:ext>
            </a:extLst>
          </p:cNvPr>
          <p:cNvCxnSpPr>
            <a:cxnSpLocks/>
            <a:endCxn id="161" idx="0"/>
          </p:cNvCxnSpPr>
          <p:nvPr/>
        </p:nvCxnSpPr>
        <p:spPr>
          <a:xfrm>
            <a:off x="4074030" y="6138879"/>
            <a:ext cx="0" cy="171594"/>
          </a:xfrm>
          <a:prstGeom prst="straightConnector1">
            <a:avLst/>
          </a:prstGeom>
          <a:noFill/>
          <a:ln w="12700" cap="flat" cmpd="sng" algn="ctr">
            <a:solidFill>
              <a:srgbClr val="000000"/>
            </a:solidFill>
            <a:prstDash val="solid"/>
            <a:miter lim="800000"/>
            <a:tailEnd type="triangle"/>
          </a:ln>
          <a:effectLst/>
        </p:spPr>
      </p:cxnSp>
      <p:cxnSp>
        <p:nvCxnSpPr>
          <p:cNvPr id="164" name="Straight Arrow Connector 163">
            <a:extLst>
              <a:ext uri="{FF2B5EF4-FFF2-40B4-BE49-F238E27FC236}">
                <a16:creationId xmlns:a16="http://schemas.microsoft.com/office/drawing/2014/main" id="{577C4E8C-22D1-4CCD-B77A-D69947EFB3AF}"/>
              </a:ext>
            </a:extLst>
          </p:cNvPr>
          <p:cNvCxnSpPr>
            <a:cxnSpLocks/>
          </p:cNvCxnSpPr>
          <p:nvPr/>
        </p:nvCxnSpPr>
        <p:spPr>
          <a:xfrm>
            <a:off x="4734430" y="6424989"/>
            <a:ext cx="238266" cy="0"/>
          </a:xfrm>
          <a:prstGeom prst="straightConnector1">
            <a:avLst/>
          </a:prstGeom>
          <a:noFill/>
          <a:ln w="12700" cap="flat" cmpd="sng" algn="ctr">
            <a:solidFill>
              <a:srgbClr val="000000"/>
            </a:solidFill>
            <a:prstDash val="solid"/>
            <a:miter lim="800000"/>
            <a:tailEnd type="triangle"/>
          </a:ln>
          <a:effectLst/>
        </p:spPr>
      </p:cxnSp>
      <p:cxnSp>
        <p:nvCxnSpPr>
          <p:cNvPr id="165" name="Straight Arrow Connector 164">
            <a:extLst>
              <a:ext uri="{FF2B5EF4-FFF2-40B4-BE49-F238E27FC236}">
                <a16:creationId xmlns:a16="http://schemas.microsoft.com/office/drawing/2014/main" id="{BF2A2DD6-40B0-42A1-863E-3E07B903E3EC}"/>
              </a:ext>
            </a:extLst>
          </p:cNvPr>
          <p:cNvCxnSpPr>
            <a:cxnSpLocks/>
          </p:cNvCxnSpPr>
          <p:nvPr/>
        </p:nvCxnSpPr>
        <p:spPr>
          <a:xfrm flipV="1">
            <a:off x="5594305" y="6122771"/>
            <a:ext cx="0" cy="178012"/>
          </a:xfrm>
          <a:prstGeom prst="straightConnector1">
            <a:avLst/>
          </a:prstGeom>
          <a:noFill/>
          <a:ln w="12700" cap="flat" cmpd="sng" algn="ctr">
            <a:solidFill>
              <a:srgbClr val="000000"/>
            </a:solidFill>
            <a:prstDash val="solid"/>
            <a:miter lim="800000"/>
            <a:tailEnd type="triangle"/>
          </a:ln>
          <a:effectLst/>
        </p:spPr>
      </p:cxnSp>
      <p:sp>
        <p:nvSpPr>
          <p:cNvPr id="166" name="Rectangle 165">
            <a:extLst>
              <a:ext uri="{FF2B5EF4-FFF2-40B4-BE49-F238E27FC236}">
                <a16:creationId xmlns:a16="http://schemas.microsoft.com/office/drawing/2014/main" id="{8E3C2DB2-5CA7-4E8B-8195-4117B9C80744}"/>
              </a:ext>
            </a:extLst>
          </p:cNvPr>
          <p:cNvSpPr/>
          <p:nvPr/>
        </p:nvSpPr>
        <p:spPr>
          <a:xfrm>
            <a:off x="4972953" y="5852033"/>
            <a:ext cx="1371600"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Generate plots estimating reliability or mean life</a:t>
            </a:r>
          </a:p>
        </p:txBody>
      </p:sp>
      <p:cxnSp>
        <p:nvCxnSpPr>
          <p:cNvPr id="168" name="Straight Arrow Connector 167">
            <a:extLst>
              <a:ext uri="{FF2B5EF4-FFF2-40B4-BE49-F238E27FC236}">
                <a16:creationId xmlns:a16="http://schemas.microsoft.com/office/drawing/2014/main" id="{36AF1C85-2B2F-4871-B759-3AF0D01A80C2}"/>
              </a:ext>
            </a:extLst>
          </p:cNvPr>
          <p:cNvCxnSpPr>
            <a:cxnSpLocks/>
            <a:stCxn id="166" idx="3"/>
            <a:endCxn id="196" idx="1"/>
          </p:cNvCxnSpPr>
          <p:nvPr/>
        </p:nvCxnSpPr>
        <p:spPr>
          <a:xfrm>
            <a:off x="6344553" y="5989972"/>
            <a:ext cx="497433" cy="0"/>
          </a:xfrm>
          <a:prstGeom prst="straightConnector1">
            <a:avLst/>
          </a:prstGeom>
          <a:noFill/>
          <a:ln w="12700" cap="flat" cmpd="sng" algn="ctr">
            <a:solidFill>
              <a:srgbClr val="000000"/>
            </a:solidFill>
            <a:prstDash val="solid"/>
            <a:miter lim="800000"/>
            <a:tailEnd type="triangle"/>
          </a:ln>
          <a:effectLst/>
        </p:spPr>
      </p:cxnSp>
      <p:sp>
        <p:nvSpPr>
          <p:cNvPr id="169" name="Flowchart: Process 168">
            <a:extLst>
              <a:ext uri="{FF2B5EF4-FFF2-40B4-BE49-F238E27FC236}">
                <a16:creationId xmlns:a16="http://schemas.microsoft.com/office/drawing/2014/main" id="{D5A2A046-8403-412F-BF62-875E8777E6AD}"/>
              </a:ext>
            </a:extLst>
          </p:cNvPr>
          <p:cNvSpPr/>
          <p:nvPr/>
        </p:nvSpPr>
        <p:spPr>
          <a:xfrm>
            <a:off x="7044454" y="4752834"/>
            <a:ext cx="1046827" cy="477825"/>
          </a:xfrm>
          <a:prstGeom prst="flowChartProcess">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Graphik Semibold" panose="020B0703030202060203" pitchFamily="34" charset="0"/>
              </a:rPr>
              <a:t>Replacement interval</a:t>
            </a:r>
          </a:p>
        </p:txBody>
      </p:sp>
      <p:pic>
        <p:nvPicPr>
          <p:cNvPr id="170" name="Picture 2" descr="Understand Product Performance with Life Data Analysis using Weibull -  YouTube">
            <a:extLst>
              <a:ext uri="{FF2B5EF4-FFF2-40B4-BE49-F238E27FC236}">
                <a16:creationId xmlns:a16="http://schemas.microsoft.com/office/drawing/2014/main" id="{87EE82D7-FD99-42B6-A5B1-89758088687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044455" y="5297845"/>
            <a:ext cx="1035283" cy="499532"/>
          </a:xfrm>
          <a:prstGeom prst="rect">
            <a:avLst/>
          </a:prstGeom>
          <a:noFill/>
          <a:ln>
            <a:solidFill>
              <a:sysClr val="windowText" lastClr="000000">
                <a:lumMod val="50000"/>
                <a:lumOff val="50000"/>
              </a:sysClr>
            </a:solidFill>
          </a:ln>
          <a:extLst>
            <a:ext uri="{909E8E84-426E-40DD-AFC4-6F175D3DCCD1}">
              <a14:hiddenFill xmlns:a14="http://schemas.microsoft.com/office/drawing/2010/main">
                <a:solidFill>
                  <a:srgbClr val="FFFFFF"/>
                </a:solidFill>
              </a14:hiddenFill>
            </a:ext>
          </a:extLst>
        </p:spPr>
      </p:pic>
      <p:sp>
        <p:nvSpPr>
          <p:cNvPr id="172" name="Flowchart: Data 171">
            <a:extLst>
              <a:ext uri="{FF2B5EF4-FFF2-40B4-BE49-F238E27FC236}">
                <a16:creationId xmlns:a16="http://schemas.microsoft.com/office/drawing/2014/main" id="{F22948DF-747B-4A21-B9B8-AAD9458B0903}"/>
              </a:ext>
            </a:extLst>
          </p:cNvPr>
          <p:cNvSpPr/>
          <p:nvPr/>
        </p:nvSpPr>
        <p:spPr>
          <a:xfrm>
            <a:off x="1015651" y="690198"/>
            <a:ext cx="1207557" cy="267019"/>
          </a:xfrm>
          <a:prstGeom prst="flowChartInputOutpu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1, 4, 13, 16</a:t>
            </a:r>
          </a:p>
        </p:txBody>
      </p:sp>
      <p:sp>
        <p:nvSpPr>
          <p:cNvPr id="173" name="Flowchart: Data 172">
            <a:extLst>
              <a:ext uri="{FF2B5EF4-FFF2-40B4-BE49-F238E27FC236}">
                <a16:creationId xmlns:a16="http://schemas.microsoft.com/office/drawing/2014/main" id="{DB194928-91A2-4C40-9702-C6A4832C87AC}"/>
              </a:ext>
            </a:extLst>
          </p:cNvPr>
          <p:cNvSpPr/>
          <p:nvPr/>
        </p:nvSpPr>
        <p:spPr>
          <a:xfrm>
            <a:off x="3921884" y="690198"/>
            <a:ext cx="1207557" cy="253150"/>
          </a:xfrm>
          <a:prstGeom prst="flowChartInputOutpu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2, 16</a:t>
            </a:r>
          </a:p>
        </p:txBody>
      </p:sp>
      <p:sp>
        <p:nvSpPr>
          <p:cNvPr id="174" name="Flowchart: Data 173">
            <a:extLst>
              <a:ext uri="{FF2B5EF4-FFF2-40B4-BE49-F238E27FC236}">
                <a16:creationId xmlns:a16="http://schemas.microsoft.com/office/drawing/2014/main" id="{2D08B7AD-FEF0-43ED-AE7F-16C6BFF50384}"/>
              </a:ext>
            </a:extLst>
          </p:cNvPr>
          <p:cNvSpPr/>
          <p:nvPr/>
        </p:nvSpPr>
        <p:spPr>
          <a:xfrm>
            <a:off x="6512380" y="690198"/>
            <a:ext cx="1207557" cy="267019"/>
          </a:xfrm>
          <a:prstGeom prst="flowChartInputOutpu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1, 2,4</a:t>
            </a:r>
          </a:p>
        </p:txBody>
      </p:sp>
      <p:sp>
        <p:nvSpPr>
          <p:cNvPr id="175" name="Flowchart: Data 174">
            <a:extLst>
              <a:ext uri="{FF2B5EF4-FFF2-40B4-BE49-F238E27FC236}">
                <a16:creationId xmlns:a16="http://schemas.microsoft.com/office/drawing/2014/main" id="{D40F5CD1-ED0A-4204-939C-42AB739837CA}"/>
              </a:ext>
            </a:extLst>
          </p:cNvPr>
          <p:cNvSpPr/>
          <p:nvPr/>
        </p:nvSpPr>
        <p:spPr>
          <a:xfrm>
            <a:off x="1373363" y="1964168"/>
            <a:ext cx="1207557" cy="267019"/>
          </a:xfrm>
          <a:prstGeom prst="flowChartInputOutpu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17,18</a:t>
            </a:r>
          </a:p>
        </p:txBody>
      </p:sp>
      <p:sp>
        <p:nvSpPr>
          <p:cNvPr id="176" name="Flowchart: Data 175">
            <a:extLst>
              <a:ext uri="{FF2B5EF4-FFF2-40B4-BE49-F238E27FC236}">
                <a16:creationId xmlns:a16="http://schemas.microsoft.com/office/drawing/2014/main" id="{87CFAFBD-87D8-4F5E-B7ED-3C1C0536A978}"/>
              </a:ext>
            </a:extLst>
          </p:cNvPr>
          <p:cNvSpPr/>
          <p:nvPr/>
        </p:nvSpPr>
        <p:spPr>
          <a:xfrm>
            <a:off x="4980709" y="1964168"/>
            <a:ext cx="1409459" cy="267019"/>
          </a:xfrm>
          <a:prstGeom prst="flowChartInputOutpu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5,6,7,8,9,</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10,14,15</a:t>
            </a:r>
          </a:p>
        </p:txBody>
      </p:sp>
      <p:sp>
        <p:nvSpPr>
          <p:cNvPr id="177" name="Flowchart: Data 176">
            <a:extLst>
              <a:ext uri="{FF2B5EF4-FFF2-40B4-BE49-F238E27FC236}">
                <a16:creationId xmlns:a16="http://schemas.microsoft.com/office/drawing/2014/main" id="{3B883612-B27A-4CE0-94E9-00C258C9F617}"/>
              </a:ext>
            </a:extLst>
          </p:cNvPr>
          <p:cNvSpPr/>
          <p:nvPr/>
        </p:nvSpPr>
        <p:spPr>
          <a:xfrm>
            <a:off x="8746527" y="1964168"/>
            <a:ext cx="1328313" cy="267019"/>
          </a:xfrm>
          <a:prstGeom prst="flowChartInputOutpu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2,11,14,16</a:t>
            </a:r>
          </a:p>
        </p:txBody>
      </p:sp>
      <p:sp>
        <p:nvSpPr>
          <p:cNvPr id="178" name="Flowchart: Data 177">
            <a:extLst>
              <a:ext uri="{FF2B5EF4-FFF2-40B4-BE49-F238E27FC236}">
                <a16:creationId xmlns:a16="http://schemas.microsoft.com/office/drawing/2014/main" id="{FF40B1EE-6216-475D-98D2-3B1CD17DFEF6}"/>
              </a:ext>
            </a:extLst>
          </p:cNvPr>
          <p:cNvSpPr/>
          <p:nvPr/>
        </p:nvSpPr>
        <p:spPr>
          <a:xfrm>
            <a:off x="5118544" y="4463002"/>
            <a:ext cx="1207557" cy="267019"/>
          </a:xfrm>
          <a:prstGeom prst="flowChartInputOutpu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3,5,10,11,12,15,16</a:t>
            </a:r>
          </a:p>
        </p:txBody>
      </p:sp>
      <p:cxnSp>
        <p:nvCxnSpPr>
          <p:cNvPr id="180" name="Straight Arrow Connector 179">
            <a:extLst>
              <a:ext uri="{FF2B5EF4-FFF2-40B4-BE49-F238E27FC236}">
                <a16:creationId xmlns:a16="http://schemas.microsoft.com/office/drawing/2014/main" id="{51A62214-EE70-437F-9A89-5FEE50467883}"/>
              </a:ext>
            </a:extLst>
          </p:cNvPr>
          <p:cNvCxnSpPr>
            <a:cxnSpLocks/>
          </p:cNvCxnSpPr>
          <p:nvPr/>
        </p:nvCxnSpPr>
        <p:spPr>
          <a:xfrm>
            <a:off x="6455563" y="4982221"/>
            <a:ext cx="588891" cy="0"/>
          </a:xfrm>
          <a:prstGeom prst="straightConnector1">
            <a:avLst/>
          </a:prstGeom>
          <a:noFill/>
          <a:ln w="12700" cap="flat" cmpd="sng" algn="ctr">
            <a:solidFill>
              <a:sysClr val="windowText" lastClr="000000"/>
            </a:solidFill>
            <a:prstDash val="solid"/>
            <a:miter lim="800000"/>
            <a:tailEnd type="triangle"/>
          </a:ln>
          <a:effectLst/>
        </p:spPr>
      </p:cxnSp>
      <p:sp>
        <p:nvSpPr>
          <p:cNvPr id="181" name="Flowchart: Terminator 180">
            <a:extLst>
              <a:ext uri="{FF2B5EF4-FFF2-40B4-BE49-F238E27FC236}">
                <a16:creationId xmlns:a16="http://schemas.microsoft.com/office/drawing/2014/main" id="{8896D043-E71F-458E-859B-7AB4E5DDA1AC}"/>
              </a:ext>
            </a:extLst>
          </p:cNvPr>
          <p:cNvSpPr/>
          <p:nvPr/>
        </p:nvSpPr>
        <p:spPr>
          <a:xfrm>
            <a:off x="8618268" y="4752834"/>
            <a:ext cx="1624104" cy="477824"/>
          </a:xfrm>
          <a:prstGeom prst="flowChartTerminator">
            <a:avLst/>
          </a:prstGeom>
          <a:solidFill>
            <a:schemeClr val="accent2"/>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Create/ Update replacement strategy</a:t>
            </a:r>
          </a:p>
        </p:txBody>
      </p:sp>
      <p:cxnSp>
        <p:nvCxnSpPr>
          <p:cNvPr id="182" name="Straight Arrow Connector 181">
            <a:extLst>
              <a:ext uri="{FF2B5EF4-FFF2-40B4-BE49-F238E27FC236}">
                <a16:creationId xmlns:a16="http://schemas.microsoft.com/office/drawing/2014/main" id="{156D4A7E-A645-4D55-BE1F-691FFA338566}"/>
              </a:ext>
            </a:extLst>
          </p:cNvPr>
          <p:cNvCxnSpPr>
            <a:cxnSpLocks/>
          </p:cNvCxnSpPr>
          <p:nvPr/>
        </p:nvCxnSpPr>
        <p:spPr>
          <a:xfrm>
            <a:off x="8091281" y="4974083"/>
            <a:ext cx="526987" cy="8138"/>
          </a:xfrm>
          <a:prstGeom prst="straightConnector1">
            <a:avLst/>
          </a:prstGeom>
          <a:noFill/>
          <a:ln w="127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7F633EB9-7C8A-4626-B64F-D18E25709E87}"/>
              </a:ext>
            </a:extLst>
          </p:cNvPr>
          <p:cNvCxnSpPr>
            <a:cxnSpLocks/>
          </p:cNvCxnSpPr>
          <p:nvPr/>
        </p:nvCxnSpPr>
        <p:spPr>
          <a:xfrm>
            <a:off x="9430320" y="2686960"/>
            <a:ext cx="0" cy="20563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Flowchart: Process 191">
            <a:extLst>
              <a:ext uri="{FF2B5EF4-FFF2-40B4-BE49-F238E27FC236}">
                <a16:creationId xmlns:a16="http://schemas.microsoft.com/office/drawing/2014/main" id="{009D381C-3D55-4E6D-B6BF-7C8E51C7531D}"/>
              </a:ext>
            </a:extLst>
          </p:cNvPr>
          <p:cNvSpPr/>
          <p:nvPr/>
        </p:nvSpPr>
        <p:spPr>
          <a:xfrm>
            <a:off x="1324341" y="5570564"/>
            <a:ext cx="1321782" cy="477825"/>
          </a:xfrm>
          <a:prstGeom prst="flowChartProcess">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Graphik Semibold" panose="020B0703030202060203" pitchFamily="34" charset="0"/>
              </a:rPr>
              <a:t>Maintainable Items</a:t>
            </a:r>
          </a:p>
        </p:txBody>
      </p:sp>
      <p:cxnSp>
        <p:nvCxnSpPr>
          <p:cNvPr id="194" name="Straight Arrow Connector 193">
            <a:extLst>
              <a:ext uri="{FF2B5EF4-FFF2-40B4-BE49-F238E27FC236}">
                <a16:creationId xmlns:a16="http://schemas.microsoft.com/office/drawing/2014/main" id="{1277FD4B-8BD4-402D-8F7A-7281D8AEFA5F}"/>
              </a:ext>
            </a:extLst>
          </p:cNvPr>
          <p:cNvCxnSpPr>
            <a:cxnSpLocks/>
            <a:stCxn id="192" idx="0"/>
            <a:endCxn id="117" idx="2"/>
          </p:cNvCxnSpPr>
          <p:nvPr/>
        </p:nvCxnSpPr>
        <p:spPr>
          <a:xfrm flipV="1">
            <a:off x="1985232" y="5211576"/>
            <a:ext cx="0" cy="3589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Flowchart: Process 194">
            <a:extLst>
              <a:ext uri="{FF2B5EF4-FFF2-40B4-BE49-F238E27FC236}">
                <a16:creationId xmlns:a16="http://schemas.microsoft.com/office/drawing/2014/main" id="{3C5B6ED9-020C-4EEF-A8EB-73C9C0F6EBD6}"/>
              </a:ext>
            </a:extLst>
          </p:cNvPr>
          <p:cNvSpPr/>
          <p:nvPr/>
        </p:nvSpPr>
        <p:spPr>
          <a:xfrm>
            <a:off x="3047400" y="4752834"/>
            <a:ext cx="1421119" cy="477825"/>
          </a:xfrm>
          <a:prstGeom prst="flowChartProcess">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b="1" kern="0">
                <a:solidFill>
                  <a:prstClr val="black"/>
                </a:solidFill>
                <a:latin typeface="Graphik Semibold" panose="020B0703030202060203" pitchFamily="34" charset="0"/>
              </a:rPr>
              <a:t>Selected Reliability modelling  method  </a:t>
            </a:r>
            <a:endParaRPr kumimoji="0" lang="en-US" sz="1000" b="1" i="0" u="none" strike="noStrike" kern="0" cap="none" spc="0" normalizeH="0" baseline="0" noProof="0">
              <a:ln>
                <a:noFill/>
              </a:ln>
              <a:solidFill>
                <a:prstClr val="black"/>
              </a:solidFill>
              <a:effectLst/>
              <a:uLnTx/>
              <a:uFillTx/>
              <a:latin typeface="Graphik Semibold" panose="020B0703030202060203" pitchFamily="34" charset="0"/>
            </a:endParaRPr>
          </a:p>
        </p:txBody>
      </p:sp>
      <p:sp>
        <p:nvSpPr>
          <p:cNvPr id="196" name="Rectangle 195">
            <a:extLst>
              <a:ext uri="{FF2B5EF4-FFF2-40B4-BE49-F238E27FC236}">
                <a16:creationId xmlns:a16="http://schemas.microsoft.com/office/drawing/2014/main" id="{1ECFC7EF-F953-4760-8806-B8B54B130D85}"/>
              </a:ext>
            </a:extLst>
          </p:cNvPr>
          <p:cNvSpPr/>
          <p:nvPr/>
        </p:nvSpPr>
        <p:spPr>
          <a:xfrm>
            <a:off x="6841986" y="5852033"/>
            <a:ext cx="1371600"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a:solidFill>
                  <a:prstClr val="white"/>
                </a:solidFill>
                <a:latin typeface="Graphik Semibold" panose="020B0703030202060203" pitchFamily="34" charset="0"/>
              </a:rPr>
              <a:t>Cost analysis</a:t>
            </a:r>
          </a:p>
        </p:txBody>
      </p:sp>
      <p:pic>
        <p:nvPicPr>
          <p:cNvPr id="4" name="Picture 3">
            <a:extLst>
              <a:ext uri="{FF2B5EF4-FFF2-40B4-BE49-F238E27FC236}">
                <a16:creationId xmlns:a16="http://schemas.microsoft.com/office/drawing/2014/main" id="{78B02944-E500-4ADB-90F6-0AD792809AC2}"/>
              </a:ext>
            </a:extLst>
          </p:cNvPr>
          <p:cNvPicPr>
            <a:picLocks noChangeAspect="1"/>
          </p:cNvPicPr>
          <p:nvPr/>
        </p:nvPicPr>
        <p:blipFill>
          <a:blip r:embed="rId9"/>
          <a:stretch>
            <a:fillRect/>
          </a:stretch>
        </p:blipFill>
        <p:spPr>
          <a:xfrm>
            <a:off x="4907580" y="5297845"/>
            <a:ext cx="1449556" cy="517076"/>
          </a:xfrm>
          <a:prstGeom prst="rect">
            <a:avLst/>
          </a:prstGeom>
        </p:spPr>
      </p:pic>
      <p:sp>
        <p:nvSpPr>
          <p:cNvPr id="90" name="Flowchart: Process 89">
            <a:extLst>
              <a:ext uri="{FF2B5EF4-FFF2-40B4-BE49-F238E27FC236}">
                <a16:creationId xmlns:a16="http://schemas.microsoft.com/office/drawing/2014/main" id="{CAC8B4B0-4A02-4781-A5F2-7548316F1FB4}"/>
              </a:ext>
            </a:extLst>
          </p:cNvPr>
          <p:cNvSpPr/>
          <p:nvPr/>
        </p:nvSpPr>
        <p:spPr>
          <a:xfrm>
            <a:off x="6975834" y="6177345"/>
            <a:ext cx="1103904" cy="492780"/>
          </a:xfrm>
          <a:prstGeom prst="flowChartProcess">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Graphik Semibold" panose="020B0703030202060203" pitchFamily="34" charset="0"/>
              </a:rPr>
              <a:t>Preventive vs Corrective Maintenance</a:t>
            </a:r>
          </a:p>
        </p:txBody>
      </p:sp>
      <p:sp>
        <p:nvSpPr>
          <p:cNvPr id="89" name="Flowchart: Terminator 88">
            <a:extLst>
              <a:ext uri="{FF2B5EF4-FFF2-40B4-BE49-F238E27FC236}">
                <a16:creationId xmlns:a16="http://schemas.microsoft.com/office/drawing/2014/main" id="{E785175A-8CFB-4E43-A7CE-3FAA04490151}"/>
              </a:ext>
            </a:extLst>
          </p:cNvPr>
          <p:cNvSpPr/>
          <p:nvPr/>
        </p:nvSpPr>
        <p:spPr>
          <a:xfrm>
            <a:off x="8618268" y="5671023"/>
            <a:ext cx="1624104" cy="639450"/>
          </a:xfrm>
          <a:prstGeom prst="flowChartTerminator">
            <a:avLst/>
          </a:prstGeom>
          <a:solidFill>
            <a:srgbClr val="7500C0"/>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Update Maint.</a:t>
            </a:r>
            <a:r>
              <a:rPr lang="en-US" sz="1000" b="1" kern="0">
                <a:solidFill>
                  <a:srgbClr val="FFFFFF"/>
                </a:solidFill>
                <a:latin typeface="Graphik Semibold" panose="020B0703030202060203" pitchFamily="34" charset="0"/>
              </a:rPr>
              <a:t> Plans/Items/task lists/PRTs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(STOP)</a:t>
            </a:r>
          </a:p>
        </p:txBody>
      </p:sp>
      <p:cxnSp>
        <p:nvCxnSpPr>
          <p:cNvPr id="91" name="Straight Arrow Connector 90">
            <a:extLst>
              <a:ext uri="{FF2B5EF4-FFF2-40B4-BE49-F238E27FC236}">
                <a16:creationId xmlns:a16="http://schemas.microsoft.com/office/drawing/2014/main" id="{9DDB1FB6-9B91-4060-9AAD-1529B249ACA9}"/>
              </a:ext>
            </a:extLst>
          </p:cNvPr>
          <p:cNvCxnSpPr>
            <a:cxnSpLocks/>
            <a:stCxn id="181" idx="2"/>
            <a:endCxn id="89" idx="0"/>
          </p:cNvCxnSpPr>
          <p:nvPr/>
        </p:nvCxnSpPr>
        <p:spPr>
          <a:xfrm>
            <a:off x="9430320" y="5230658"/>
            <a:ext cx="0" cy="4403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5C6D996-A4C3-468F-8A7C-DA8FD80F241A}"/>
              </a:ext>
            </a:extLst>
          </p:cNvPr>
          <p:cNvCxnSpPr>
            <a:cxnSpLocks/>
            <a:stCxn id="96" idx="3"/>
            <a:endCxn id="119" idx="1"/>
          </p:cNvCxnSpPr>
          <p:nvPr/>
        </p:nvCxnSpPr>
        <p:spPr>
          <a:xfrm flipH="1">
            <a:off x="1245493" y="1261074"/>
            <a:ext cx="8902266" cy="1237089"/>
          </a:xfrm>
          <a:prstGeom prst="bentConnector5">
            <a:avLst>
              <a:gd name="adj1" fmla="val -1566"/>
              <a:gd name="adj2" fmla="val 50000"/>
              <a:gd name="adj3" fmla="val 102568"/>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DD5E8A9-456C-40C6-B86C-4E4FA5F0E97E}"/>
              </a:ext>
            </a:extLst>
          </p:cNvPr>
          <p:cNvCxnSpPr>
            <a:cxnSpLocks/>
          </p:cNvCxnSpPr>
          <p:nvPr/>
        </p:nvCxnSpPr>
        <p:spPr>
          <a:xfrm flipH="1">
            <a:off x="1245493" y="2565219"/>
            <a:ext cx="8924566" cy="2484059"/>
          </a:xfrm>
          <a:prstGeom prst="bentConnector5">
            <a:avLst>
              <a:gd name="adj1" fmla="val -1005"/>
              <a:gd name="adj2" fmla="val 73619"/>
              <a:gd name="adj3" fmla="val 10256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E49124-92D9-46B8-9765-328A92D0181A}"/>
              </a:ext>
            </a:extLst>
          </p:cNvPr>
          <p:cNvSpPr/>
          <p:nvPr/>
        </p:nvSpPr>
        <p:spPr>
          <a:xfrm>
            <a:off x="0" y="535589"/>
            <a:ext cx="538875" cy="1322190"/>
          </a:xfrm>
          <a:prstGeom prst="rect">
            <a:avLst/>
          </a:prstGeom>
          <a:solidFill>
            <a:schemeClr val="accent3"/>
          </a:solidFill>
          <a:ln w="12700" cap="flat" cmpd="sng" algn="ctr">
            <a:solidFill>
              <a:schemeClr val="bg1"/>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Data collection &amp; Counter identification</a:t>
            </a:r>
          </a:p>
        </p:txBody>
      </p:sp>
      <p:sp>
        <p:nvSpPr>
          <p:cNvPr id="83" name="Rectangle 82">
            <a:extLst>
              <a:ext uri="{FF2B5EF4-FFF2-40B4-BE49-F238E27FC236}">
                <a16:creationId xmlns:a16="http://schemas.microsoft.com/office/drawing/2014/main" id="{E52B0955-0149-4CA4-A685-4FC00D0FC2FE}"/>
              </a:ext>
            </a:extLst>
          </p:cNvPr>
          <p:cNvSpPr/>
          <p:nvPr/>
        </p:nvSpPr>
        <p:spPr>
          <a:xfrm>
            <a:off x="3826" y="1857779"/>
            <a:ext cx="533870" cy="2496724"/>
          </a:xfrm>
          <a:prstGeom prst="rect">
            <a:avLst/>
          </a:prstGeom>
          <a:solidFill>
            <a:schemeClr val="accent3"/>
          </a:solidFill>
          <a:ln w="12700" cap="flat" cmpd="sng" algn="ctr">
            <a:solidFill>
              <a:schemeClr val="bg1"/>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FMEA &amp; baseline </a:t>
            </a:r>
            <a:br>
              <a:rPr lang="en-US" sz="1200" b="1" kern="0">
                <a:solidFill>
                  <a:prstClr val="white"/>
                </a:solidFill>
                <a:latin typeface="Graphik Semibold" panose="020B0703030202060203" pitchFamily="34" charset="0"/>
              </a:rPr>
            </a:b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Maintenance strategy</a:t>
            </a:r>
          </a:p>
        </p:txBody>
      </p:sp>
      <p:sp>
        <p:nvSpPr>
          <p:cNvPr id="84" name="Rectangle 83">
            <a:extLst>
              <a:ext uri="{FF2B5EF4-FFF2-40B4-BE49-F238E27FC236}">
                <a16:creationId xmlns:a16="http://schemas.microsoft.com/office/drawing/2014/main" id="{6B3B2196-F464-4757-A1C7-B0CAEC86B9A5}"/>
              </a:ext>
            </a:extLst>
          </p:cNvPr>
          <p:cNvSpPr/>
          <p:nvPr/>
        </p:nvSpPr>
        <p:spPr>
          <a:xfrm>
            <a:off x="0" y="4345811"/>
            <a:ext cx="542834" cy="2323678"/>
          </a:xfrm>
          <a:prstGeom prst="rect">
            <a:avLst/>
          </a:prstGeom>
          <a:solidFill>
            <a:schemeClr val="accent3"/>
          </a:solidFill>
          <a:ln w="12700" cap="flat" cmpd="sng" algn="ctr">
            <a:solidFill>
              <a:schemeClr val="bg1"/>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Reliability modelling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Master Data update</a:t>
            </a:r>
          </a:p>
        </p:txBody>
      </p:sp>
      <p:sp>
        <p:nvSpPr>
          <p:cNvPr id="92" name="Rectangle 91">
            <a:extLst>
              <a:ext uri="{FF2B5EF4-FFF2-40B4-BE49-F238E27FC236}">
                <a16:creationId xmlns:a16="http://schemas.microsoft.com/office/drawing/2014/main" id="{F9B25238-28B9-47AF-818B-C24D9F9726A6}"/>
              </a:ext>
            </a:extLst>
          </p:cNvPr>
          <p:cNvSpPr/>
          <p:nvPr/>
        </p:nvSpPr>
        <p:spPr>
          <a:xfrm>
            <a:off x="3542801" y="3695184"/>
            <a:ext cx="1371600" cy="275488"/>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Identify Function failure</a:t>
            </a:r>
          </a:p>
        </p:txBody>
      </p:sp>
      <p:sp>
        <p:nvSpPr>
          <p:cNvPr id="125" name="Rectangle 124">
            <a:extLst>
              <a:ext uri="{FF2B5EF4-FFF2-40B4-BE49-F238E27FC236}">
                <a16:creationId xmlns:a16="http://schemas.microsoft.com/office/drawing/2014/main" id="{4B6D4A76-CD02-480F-AF57-E8F8B1815232}"/>
              </a:ext>
            </a:extLst>
          </p:cNvPr>
          <p:cNvSpPr/>
          <p:nvPr/>
        </p:nvSpPr>
        <p:spPr>
          <a:xfrm>
            <a:off x="5083963" y="4073714"/>
            <a:ext cx="1371600"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Identify failure cause</a:t>
            </a:r>
          </a:p>
        </p:txBody>
      </p:sp>
      <p:sp>
        <p:nvSpPr>
          <p:cNvPr id="126" name="Rectangle 125">
            <a:extLst>
              <a:ext uri="{FF2B5EF4-FFF2-40B4-BE49-F238E27FC236}">
                <a16:creationId xmlns:a16="http://schemas.microsoft.com/office/drawing/2014/main" id="{24E02C2B-72A3-43F6-80C8-BAA5DBEDBD96}"/>
              </a:ext>
            </a:extLst>
          </p:cNvPr>
          <p:cNvSpPr/>
          <p:nvPr/>
        </p:nvSpPr>
        <p:spPr>
          <a:xfrm>
            <a:off x="5083963" y="3701812"/>
            <a:ext cx="1371600"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Identify failure effect</a:t>
            </a:r>
          </a:p>
        </p:txBody>
      </p:sp>
      <p:sp>
        <p:nvSpPr>
          <p:cNvPr id="124" name="Rectangle 123">
            <a:extLst>
              <a:ext uri="{FF2B5EF4-FFF2-40B4-BE49-F238E27FC236}">
                <a16:creationId xmlns:a16="http://schemas.microsoft.com/office/drawing/2014/main" id="{E724CD73-D0C1-43D6-B571-496600CA55A0}"/>
              </a:ext>
            </a:extLst>
          </p:cNvPr>
          <p:cNvSpPr/>
          <p:nvPr/>
        </p:nvSpPr>
        <p:spPr>
          <a:xfrm>
            <a:off x="3532527" y="4073714"/>
            <a:ext cx="1371600" cy="275877"/>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Graphik Semibold" panose="020B0703030202060203" pitchFamily="34" charset="0"/>
              </a:rPr>
              <a:t>Identify Function failure mode</a:t>
            </a:r>
          </a:p>
        </p:txBody>
      </p:sp>
      <p:pic>
        <p:nvPicPr>
          <p:cNvPr id="85" name="Graphic 84" descr="Clock with solid fill">
            <a:extLst>
              <a:ext uri="{FF2B5EF4-FFF2-40B4-BE49-F238E27FC236}">
                <a16:creationId xmlns:a16="http://schemas.microsoft.com/office/drawing/2014/main" id="{1BE050E8-DCBB-42D3-88C1-88AF1787CC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17130" y="1477412"/>
            <a:ext cx="290747" cy="283008"/>
          </a:xfrm>
          <a:prstGeom prst="rect">
            <a:avLst/>
          </a:prstGeom>
        </p:spPr>
      </p:pic>
      <p:pic>
        <p:nvPicPr>
          <p:cNvPr id="86" name="Graphic 85" descr="Raw Materials with solid fill">
            <a:extLst>
              <a:ext uri="{FF2B5EF4-FFF2-40B4-BE49-F238E27FC236}">
                <a16:creationId xmlns:a16="http://schemas.microsoft.com/office/drawing/2014/main" id="{EC0533DA-062A-4209-9B9D-1E4D14A503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2043" y="1459307"/>
            <a:ext cx="327949" cy="319219"/>
          </a:xfrm>
          <a:prstGeom prst="rect">
            <a:avLst/>
          </a:prstGeom>
        </p:spPr>
      </p:pic>
      <p:pic>
        <p:nvPicPr>
          <p:cNvPr id="87" name="Graphic 86" descr="Flip calendar with solid fill">
            <a:extLst>
              <a:ext uri="{FF2B5EF4-FFF2-40B4-BE49-F238E27FC236}">
                <a16:creationId xmlns:a16="http://schemas.microsoft.com/office/drawing/2014/main" id="{D454B409-F7DD-4D4C-9833-ACAC068BB0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31473" y="1455644"/>
            <a:ext cx="335475" cy="326545"/>
          </a:xfrm>
          <a:prstGeom prst="rect">
            <a:avLst/>
          </a:prstGeom>
        </p:spPr>
      </p:pic>
      <p:sp>
        <p:nvSpPr>
          <p:cNvPr id="93" name="Title 5">
            <a:extLst>
              <a:ext uri="{FF2B5EF4-FFF2-40B4-BE49-F238E27FC236}">
                <a16:creationId xmlns:a16="http://schemas.microsoft.com/office/drawing/2014/main" id="{0792EE35-D700-42C8-BC0B-0F10EA552866}"/>
              </a:ext>
            </a:extLst>
          </p:cNvPr>
          <p:cNvSpPr txBox="1">
            <a:spLocks/>
          </p:cNvSpPr>
          <p:nvPr/>
        </p:nvSpPr>
        <p:spPr>
          <a:xfrm>
            <a:off x="365884" y="237744"/>
            <a:ext cx="11378323" cy="541640"/>
          </a:xfrm>
          <a:prstGeom prst="rect">
            <a:avLst/>
          </a:prstGeom>
        </p:spPr>
        <p:txBody>
          <a:bodyPr vert="horz" wrap="square" lIns="0" tIns="0" rIns="0" bIns="0" rtlCol="0" anchor="t" anchorCtr="0">
            <a:noAutofit/>
          </a:bodyPr>
          <a:lstStyle>
            <a:lvl1pPr marL="0" indent="0" algn="l" defTabSz="914377" rtl="0" eaLnBrk="1" latinLnBrk="0" hangingPunct="1">
              <a:lnSpc>
                <a:spcPct val="70000"/>
              </a:lnSpc>
              <a:spcBef>
                <a:spcPct val="0"/>
              </a:spcBef>
              <a:buNone/>
              <a:defRPr sz="2400" b="1" kern="1200" cap="all" baseline="0">
                <a:solidFill>
                  <a:schemeClr val="tx1"/>
                </a:solidFill>
                <a:latin typeface="+mj-lt"/>
                <a:ea typeface="+mj-ea"/>
                <a:cs typeface="+mj-cs"/>
              </a:defRPr>
            </a:lvl1pPr>
          </a:lstStyle>
          <a:p>
            <a:pPr>
              <a:lnSpc>
                <a:spcPct val="80000"/>
              </a:lnSpc>
            </a:pPr>
            <a:r>
              <a:rPr lang="en-GB" sz="2800" cap="none">
                <a:solidFill>
                  <a:srgbClr val="000000"/>
                </a:solidFill>
                <a:latin typeface="Graphik" panose="020B0503030202060203" pitchFamily="34" charset="0"/>
              </a:rPr>
              <a:t>Replacement Strategy Identification Workflow</a:t>
            </a:r>
          </a:p>
        </p:txBody>
      </p:sp>
      <p:sp>
        <p:nvSpPr>
          <p:cNvPr id="94" name="Flowchart: Data 93">
            <a:extLst>
              <a:ext uri="{FF2B5EF4-FFF2-40B4-BE49-F238E27FC236}">
                <a16:creationId xmlns:a16="http://schemas.microsoft.com/office/drawing/2014/main" id="{A263BD71-1B5B-4BBC-BEC9-E347E54B1862}"/>
              </a:ext>
            </a:extLst>
          </p:cNvPr>
          <p:cNvSpPr/>
          <p:nvPr/>
        </p:nvSpPr>
        <p:spPr>
          <a:xfrm>
            <a:off x="1477393" y="4460743"/>
            <a:ext cx="1207557" cy="267019"/>
          </a:xfrm>
          <a:prstGeom prst="flowChartInputOutpu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1, 4</a:t>
            </a:r>
          </a:p>
        </p:txBody>
      </p:sp>
      <p:sp>
        <p:nvSpPr>
          <p:cNvPr id="95" name="Flowchart: Process 94">
            <a:extLst>
              <a:ext uri="{FF2B5EF4-FFF2-40B4-BE49-F238E27FC236}">
                <a16:creationId xmlns:a16="http://schemas.microsoft.com/office/drawing/2014/main" id="{34CD8FB8-613E-4FBF-91BA-01CA95798BF8}"/>
              </a:ext>
            </a:extLst>
          </p:cNvPr>
          <p:cNvSpPr/>
          <p:nvPr/>
        </p:nvSpPr>
        <p:spPr>
          <a:xfrm>
            <a:off x="8063518" y="1695841"/>
            <a:ext cx="2282783" cy="202644"/>
          </a:xfrm>
          <a:prstGeom prst="flowChartProcess">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Graphik Semibold" panose="020B0703030202060203" pitchFamily="34" charset="0"/>
              </a:rPr>
              <a:t>Counter for each Asset class/assembly</a:t>
            </a:r>
          </a:p>
        </p:txBody>
      </p:sp>
      <p:sp>
        <p:nvSpPr>
          <p:cNvPr id="96" name="Rectangle 95">
            <a:extLst>
              <a:ext uri="{FF2B5EF4-FFF2-40B4-BE49-F238E27FC236}">
                <a16:creationId xmlns:a16="http://schemas.microsoft.com/office/drawing/2014/main" id="{C6A77C1B-6E26-4F30-B345-636DFA6A60E6}"/>
              </a:ext>
            </a:extLst>
          </p:cNvPr>
          <p:cNvSpPr/>
          <p:nvPr/>
        </p:nvSpPr>
        <p:spPr>
          <a:xfrm>
            <a:off x="9030020" y="1072275"/>
            <a:ext cx="1117739" cy="377597"/>
          </a:xfrm>
          <a:prstGeom prst="rect">
            <a:avLst/>
          </a:prstGeom>
          <a:solidFill>
            <a:schemeClr val="accent2"/>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Propose suitable </a:t>
            </a:r>
            <a:b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br>
            <a:r>
              <a:rPr kumimoji="0" lang="en-US" sz="1000" b="1" i="0" u="none" strike="noStrike" kern="0" cap="none" spc="0" normalizeH="0" baseline="0" noProof="0">
                <a:ln>
                  <a:noFill/>
                </a:ln>
                <a:solidFill>
                  <a:srgbClr val="FFFFFF"/>
                </a:solidFill>
                <a:effectLst/>
                <a:uLnTx/>
                <a:uFillTx/>
                <a:latin typeface="Graphik Semibold" panose="020B0703030202060203" pitchFamily="34" charset="0"/>
              </a:rPr>
              <a:t>Counters</a:t>
            </a:r>
          </a:p>
        </p:txBody>
      </p:sp>
      <p:cxnSp>
        <p:nvCxnSpPr>
          <p:cNvPr id="98" name="Straight Arrow Connector 97">
            <a:extLst>
              <a:ext uri="{FF2B5EF4-FFF2-40B4-BE49-F238E27FC236}">
                <a16:creationId xmlns:a16="http://schemas.microsoft.com/office/drawing/2014/main" id="{7285D08B-B9FA-4C0E-8523-49BF14EC875D}"/>
              </a:ext>
            </a:extLst>
          </p:cNvPr>
          <p:cNvCxnSpPr>
            <a:cxnSpLocks/>
            <a:stCxn id="120" idx="3"/>
            <a:endCxn id="96" idx="1"/>
          </p:cNvCxnSpPr>
          <p:nvPr/>
        </p:nvCxnSpPr>
        <p:spPr>
          <a:xfrm>
            <a:off x="7628438" y="1261074"/>
            <a:ext cx="1401582" cy="0"/>
          </a:xfrm>
          <a:prstGeom prst="straightConnector1">
            <a:avLst/>
          </a:prstGeom>
          <a:noFill/>
          <a:ln w="12700" cap="flat" cmpd="sng" algn="ctr">
            <a:solidFill>
              <a:sysClr val="windowText" lastClr="000000"/>
            </a:solidFill>
            <a:prstDash val="solid"/>
            <a:miter lim="800000"/>
            <a:tailEnd type="triangle"/>
          </a:ln>
          <a:effectLst/>
        </p:spPr>
      </p:cxnSp>
      <p:sp>
        <p:nvSpPr>
          <p:cNvPr id="97" name="Flowchart: Process 96">
            <a:extLst>
              <a:ext uri="{FF2B5EF4-FFF2-40B4-BE49-F238E27FC236}">
                <a16:creationId xmlns:a16="http://schemas.microsoft.com/office/drawing/2014/main" id="{DE158DA8-3D14-49CE-A408-DDD85CF6982A}"/>
              </a:ext>
            </a:extLst>
          </p:cNvPr>
          <p:cNvSpPr/>
          <p:nvPr/>
        </p:nvSpPr>
        <p:spPr>
          <a:xfrm>
            <a:off x="7881327" y="1004237"/>
            <a:ext cx="895806" cy="477825"/>
          </a:xfrm>
          <a:prstGeom prst="flowChartProcess">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Graphik Semibold" panose="020B0703030202060203" pitchFamily="34" charset="0"/>
              </a:rPr>
              <a:t>As-Is counter &amp; strategy</a:t>
            </a:r>
          </a:p>
        </p:txBody>
      </p:sp>
      <p:sp>
        <p:nvSpPr>
          <p:cNvPr id="101" name="Flowchart: Data 100">
            <a:extLst>
              <a:ext uri="{FF2B5EF4-FFF2-40B4-BE49-F238E27FC236}">
                <a16:creationId xmlns:a16="http://schemas.microsoft.com/office/drawing/2014/main" id="{C2B577E2-3B8F-4554-BAF0-A9686C84D658}"/>
              </a:ext>
            </a:extLst>
          </p:cNvPr>
          <p:cNvSpPr/>
          <p:nvPr/>
        </p:nvSpPr>
        <p:spPr>
          <a:xfrm>
            <a:off x="9102876" y="690198"/>
            <a:ext cx="1207557" cy="267019"/>
          </a:xfrm>
          <a:prstGeom prst="flowChartInputOutpu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Graphik Semibold" panose="020B0703030202060203" pitchFamily="34" charset="0"/>
              </a:rPr>
              <a:t>16</a:t>
            </a:r>
          </a:p>
        </p:txBody>
      </p:sp>
      <p:sp>
        <p:nvSpPr>
          <p:cNvPr id="100" name="Rectangle 99">
            <a:extLst>
              <a:ext uri="{FF2B5EF4-FFF2-40B4-BE49-F238E27FC236}">
                <a16:creationId xmlns:a16="http://schemas.microsoft.com/office/drawing/2014/main" id="{1F247972-7BFB-4240-A03B-E8F7DF04B314}"/>
              </a:ext>
            </a:extLst>
          </p:cNvPr>
          <p:cNvSpPr/>
          <p:nvPr/>
        </p:nvSpPr>
        <p:spPr>
          <a:xfrm>
            <a:off x="725" y="535589"/>
            <a:ext cx="538875" cy="1322190"/>
          </a:xfrm>
          <a:prstGeom prst="rect">
            <a:avLst/>
          </a:prstGeom>
          <a:solidFill>
            <a:schemeClr val="accent3"/>
          </a:solidFill>
          <a:ln w="12700" cap="flat" cmpd="sng" algn="ctr">
            <a:solidFill>
              <a:schemeClr val="bg1"/>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Data collection &amp; Counter identification</a:t>
            </a:r>
          </a:p>
        </p:txBody>
      </p:sp>
      <p:sp>
        <p:nvSpPr>
          <p:cNvPr id="102" name="Rectangle 101">
            <a:extLst>
              <a:ext uri="{FF2B5EF4-FFF2-40B4-BE49-F238E27FC236}">
                <a16:creationId xmlns:a16="http://schemas.microsoft.com/office/drawing/2014/main" id="{7DCCA350-8F4E-46C0-9F34-13BBA40382A6}"/>
              </a:ext>
            </a:extLst>
          </p:cNvPr>
          <p:cNvSpPr/>
          <p:nvPr/>
        </p:nvSpPr>
        <p:spPr>
          <a:xfrm>
            <a:off x="4551" y="1857779"/>
            <a:ext cx="533870" cy="2496724"/>
          </a:xfrm>
          <a:prstGeom prst="rect">
            <a:avLst/>
          </a:prstGeom>
          <a:solidFill>
            <a:schemeClr val="accent3"/>
          </a:solidFill>
          <a:ln w="12700" cap="flat" cmpd="sng" algn="ctr">
            <a:solidFill>
              <a:schemeClr val="bg1"/>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FMEA &amp; baseline </a:t>
            </a:r>
            <a:br>
              <a:rPr lang="en-US" sz="1200" b="1" kern="0">
                <a:solidFill>
                  <a:prstClr val="white"/>
                </a:solidFill>
                <a:latin typeface="Graphik Semibold" panose="020B0703030202060203" pitchFamily="34" charset="0"/>
              </a:rPr>
            </a:br>
            <a:r>
              <a:rPr kumimoji="0" lang="en-US" sz="1200" b="1" i="0" u="none" strike="noStrike" kern="0" cap="none" spc="0" normalizeH="0" baseline="0" noProof="0">
                <a:ln>
                  <a:noFill/>
                </a:ln>
                <a:solidFill>
                  <a:prstClr val="white"/>
                </a:solidFill>
                <a:effectLst/>
                <a:uLnTx/>
                <a:uFillTx/>
                <a:latin typeface="Graphik Semibold" panose="020B0703030202060203" pitchFamily="34" charset="0"/>
              </a:rPr>
              <a:t>Maintenance strategy</a:t>
            </a:r>
          </a:p>
        </p:txBody>
      </p:sp>
      <p:sp>
        <p:nvSpPr>
          <p:cNvPr id="3" name="Rectangle 2">
            <a:extLst>
              <a:ext uri="{FF2B5EF4-FFF2-40B4-BE49-F238E27FC236}">
                <a16:creationId xmlns:a16="http://schemas.microsoft.com/office/drawing/2014/main" id="{B76F9D87-AFB8-827D-4EB9-91161325B0DF}"/>
              </a:ext>
            </a:extLst>
          </p:cNvPr>
          <p:cNvSpPr/>
          <p:nvPr/>
        </p:nvSpPr>
        <p:spPr>
          <a:xfrm>
            <a:off x="10333427" y="0"/>
            <a:ext cx="1858573" cy="865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b="1">
                <a:solidFill>
                  <a:schemeClr val="tx1"/>
                </a:solidFill>
              </a:rPr>
              <a:t>Process Flow – Replacement Strategy</a:t>
            </a:r>
          </a:p>
          <a:p>
            <a:endParaRPr lang="en-US" sz="1200">
              <a:solidFill>
                <a:schemeClr val="tx1"/>
              </a:solidFill>
            </a:endParaRPr>
          </a:p>
        </p:txBody>
      </p:sp>
    </p:spTree>
    <p:extLst>
      <p:ext uri="{BB962C8B-B14F-4D97-AF65-F5344CB8AC3E}">
        <p14:creationId xmlns:p14="http://schemas.microsoft.com/office/powerpoint/2010/main" val="2782418411"/>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6680C9-E472-18CB-9F15-E67BFB93C3BF}"/>
              </a:ext>
            </a:extLst>
          </p:cNvPr>
          <p:cNvSpPr>
            <a:spLocks noGrp="1"/>
          </p:cNvSpPr>
          <p:nvPr>
            <p:ph type="title"/>
          </p:nvPr>
        </p:nvSpPr>
        <p:spPr>
          <a:xfrm>
            <a:off x="365884" y="237744"/>
            <a:ext cx="11378323" cy="541640"/>
          </a:xfrm>
        </p:spPr>
        <p:txBody>
          <a:bodyPr wrap="square" lIns="0" tIns="0" rIns="0" bIns="0" anchor="t" anchorCtr="0">
            <a:noAutofit/>
          </a:bodyPr>
          <a:lstStyle/>
          <a:p>
            <a:r>
              <a:rPr lang="en-IN" sz="2800">
                <a:solidFill>
                  <a:srgbClr val="000000"/>
                </a:solidFill>
                <a:latin typeface="Graphik" panose="020B0503030202060203" pitchFamily="34" charset="0"/>
              </a:rPr>
              <a:t>RCA</a:t>
            </a:r>
          </a:p>
        </p:txBody>
      </p:sp>
      <p:graphicFrame>
        <p:nvGraphicFramePr>
          <p:cNvPr id="7" name="Table 6">
            <a:extLst>
              <a:ext uri="{FF2B5EF4-FFF2-40B4-BE49-F238E27FC236}">
                <a16:creationId xmlns:a16="http://schemas.microsoft.com/office/drawing/2014/main" id="{45923B1A-CE9B-B75D-A490-3191783FC44F}"/>
              </a:ext>
            </a:extLst>
          </p:cNvPr>
          <p:cNvGraphicFramePr>
            <a:graphicFrameLocks noGrp="1"/>
          </p:cNvGraphicFramePr>
          <p:nvPr/>
        </p:nvGraphicFramePr>
        <p:xfrm>
          <a:off x="402432" y="756750"/>
          <a:ext cx="11430000" cy="5669280"/>
        </p:xfrm>
        <a:graphic>
          <a:graphicData uri="http://schemas.openxmlformats.org/drawingml/2006/table">
            <a:tbl>
              <a:tblPr firstRow="1" bandRow="1">
                <a:tableStyleId>{5C22544A-7EE6-4342-B048-85BDC9FD1C3A}</a:tableStyleId>
              </a:tblPr>
              <a:tblGrid>
                <a:gridCol w="741867">
                  <a:extLst>
                    <a:ext uri="{9D8B030D-6E8A-4147-A177-3AD203B41FA5}">
                      <a16:colId xmlns:a16="http://schemas.microsoft.com/office/drawing/2014/main" val="3431417435"/>
                    </a:ext>
                  </a:extLst>
                </a:gridCol>
                <a:gridCol w="10688133">
                  <a:extLst>
                    <a:ext uri="{9D8B030D-6E8A-4147-A177-3AD203B41FA5}">
                      <a16:colId xmlns:a16="http://schemas.microsoft.com/office/drawing/2014/main" val="1881349431"/>
                    </a:ext>
                  </a:extLst>
                </a:gridCol>
              </a:tblGrid>
              <a:tr h="1079863">
                <a:tc>
                  <a:txBody>
                    <a:bodyPr/>
                    <a:lstStyle/>
                    <a:p>
                      <a:pPr algn="ctr"/>
                      <a:r>
                        <a:rPr lang="en-US" sz="1000" b="1">
                          <a:solidFill>
                            <a:schemeClr val="bg1"/>
                          </a:solidFill>
                        </a:rPr>
                        <a:t>Anyone</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8755303"/>
                  </a:ext>
                </a:extLst>
              </a:tr>
              <a:tr h="1079863">
                <a:tc>
                  <a:txBody>
                    <a:bodyPr/>
                    <a:lstStyle/>
                    <a:p>
                      <a:pPr algn="ctr"/>
                      <a:r>
                        <a:rPr lang="en-US" sz="1000" b="1">
                          <a:solidFill>
                            <a:schemeClr val="bg1"/>
                          </a:solidFill>
                        </a:rPr>
                        <a:t>Reliability team members</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210766"/>
                  </a:ext>
                </a:extLst>
              </a:tr>
              <a:tr h="2429691">
                <a:tc>
                  <a:txBody>
                    <a:bodyPr/>
                    <a:lstStyle/>
                    <a:p>
                      <a:pPr algn="ctr"/>
                      <a:r>
                        <a:rPr lang="en-US" sz="1000" b="1">
                          <a:solidFill>
                            <a:schemeClr val="bg1"/>
                          </a:solidFill>
                        </a:rPr>
                        <a:t>RCA team leader and cross functional team member</a:t>
                      </a:r>
                    </a:p>
                  </a:txBody>
                  <a:tcPr vert="vert27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8798986"/>
                  </a:ext>
                </a:extLst>
              </a:tr>
              <a:tr h="1079863">
                <a:tc>
                  <a:txBody>
                    <a:bodyPr/>
                    <a:lstStyle/>
                    <a:p>
                      <a:pPr algn="ctr"/>
                      <a:r>
                        <a:rPr lang="en-US" sz="1000" b="1">
                          <a:solidFill>
                            <a:schemeClr val="bg1"/>
                          </a:solidFill>
                        </a:rPr>
                        <a:t>Operation &amp; Maintenance Manager</a:t>
                      </a:r>
                    </a:p>
                  </a:txBody>
                  <a:tcPr vert="vert270" anchor="ctr">
                    <a:lnL w="12700" cap="flat" cmpd="sng" algn="ctr">
                      <a:solidFill>
                        <a:schemeClr val="accent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a:p>
                  </a:txBody>
                  <a:tcPr>
                    <a:lnL w="12700" cap="flat" cmpd="sng" algn="ctr">
                      <a:solidFill>
                        <a:schemeClr val="bg1">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336772"/>
                  </a:ext>
                </a:extLst>
              </a:tr>
            </a:tbl>
          </a:graphicData>
        </a:graphic>
      </p:graphicFrame>
      <p:sp>
        <p:nvSpPr>
          <p:cNvPr id="31" name="Rectangle 30">
            <a:extLst>
              <a:ext uri="{FF2B5EF4-FFF2-40B4-BE49-F238E27FC236}">
                <a16:creationId xmlns:a16="http://schemas.microsoft.com/office/drawing/2014/main" id="{8B4F28BF-F2B8-0462-E130-C9544ACD0DB0}"/>
              </a:ext>
            </a:extLst>
          </p:cNvPr>
          <p:cNvSpPr/>
          <p:nvPr/>
        </p:nvSpPr>
        <p:spPr>
          <a:xfrm>
            <a:off x="4964442" y="5583856"/>
            <a:ext cx="1273175" cy="5492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1.9 Review RCA report &amp; recommendation(s)</a:t>
            </a:r>
          </a:p>
        </p:txBody>
      </p:sp>
      <p:sp>
        <p:nvSpPr>
          <p:cNvPr id="32" name="Rectangle: Rounded Corners 31">
            <a:extLst>
              <a:ext uri="{FF2B5EF4-FFF2-40B4-BE49-F238E27FC236}">
                <a16:creationId xmlns:a16="http://schemas.microsoft.com/office/drawing/2014/main" id="{1DE79C31-4688-51E1-3546-B5D0FD3CC521}"/>
              </a:ext>
            </a:extLst>
          </p:cNvPr>
          <p:cNvSpPr/>
          <p:nvPr/>
        </p:nvSpPr>
        <p:spPr>
          <a:xfrm>
            <a:off x="1570367" y="1100756"/>
            <a:ext cx="1279525" cy="500063"/>
          </a:xfrm>
          <a:prstGeom prst="round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900" b="1">
                <a:solidFill>
                  <a:srgbClr val="000000"/>
                </a:solidFill>
              </a:rPr>
              <a:t>1.1 Raise RCA </a:t>
            </a:r>
          </a:p>
          <a:p>
            <a:pPr algn="ctr">
              <a:defRPr/>
            </a:pPr>
            <a:r>
              <a:rPr lang="en-US" sz="900" b="1">
                <a:solidFill>
                  <a:srgbClr val="000000"/>
                </a:solidFill>
              </a:rPr>
              <a:t>request</a:t>
            </a:r>
          </a:p>
        </p:txBody>
      </p:sp>
      <p:sp>
        <p:nvSpPr>
          <p:cNvPr id="33" name="Flowchart: Process 32">
            <a:extLst>
              <a:ext uri="{FF2B5EF4-FFF2-40B4-BE49-F238E27FC236}">
                <a16:creationId xmlns:a16="http://schemas.microsoft.com/office/drawing/2014/main" id="{03ACB974-8232-4B3D-42E6-7856907E5D08}"/>
              </a:ext>
            </a:extLst>
          </p:cNvPr>
          <p:cNvSpPr/>
          <p:nvPr/>
        </p:nvSpPr>
        <p:spPr>
          <a:xfrm>
            <a:off x="1570367" y="1986581"/>
            <a:ext cx="1279525"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1.2 Approve/Reject RCA request</a:t>
            </a:r>
          </a:p>
        </p:txBody>
      </p:sp>
      <p:sp>
        <p:nvSpPr>
          <p:cNvPr id="34" name="Oval 33">
            <a:extLst>
              <a:ext uri="{FF2B5EF4-FFF2-40B4-BE49-F238E27FC236}">
                <a16:creationId xmlns:a16="http://schemas.microsoft.com/office/drawing/2014/main" id="{5D2E710E-EE53-B83E-92DC-496250E8C91D}"/>
              </a:ext>
            </a:extLst>
          </p:cNvPr>
          <p:cNvSpPr/>
          <p:nvPr/>
        </p:nvSpPr>
        <p:spPr>
          <a:xfrm>
            <a:off x="2719717" y="1002331"/>
            <a:ext cx="241300" cy="19685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a:t>s</a:t>
            </a:r>
          </a:p>
        </p:txBody>
      </p:sp>
      <p:sp>
        <p:nvSpPr>
          <p:cNvPr id="35" name="Flowchart: Process 34">
            <a:extLst>
              <a:ext uri="{FF2B5EF4-FFF2-40B4-BE49-F238E27FC236}">
                <a16:creationId xmlns:a16="http://schemas.microsoft.com/office/drawing/2014/main" id="{C7F29491-29B1-6DC9-D393-4B1FB537F910}"/>
              </a:ext>
            </a:extLst>
          </p:cNvPr>
          <p:cNvSpPr/>
          <p:nvPr/>
        </p:nvSpPr>
        <p:spPr>
          <a:xfrm>
            <a:off x="3786517" y="1986581"/>
            <a:ext cx="1279525"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1.3 Decide RCA team leader &amp; members</a:t>
            </a:r>
          </a:p>
        </p:txBody>
      </p:sp>
      <p:sp>
        <p:nvSpPr>
          <p:cNvPr id="36" name="Flowchart: Process 35">
            <a:extLst>
              <a:ext uri="{FF2B5EF4-FFF2-40B4-BE49-F238E27FC236}">
                <a16:creationId xmlns:a16="http://schemas.microsoft.com/office/drawing/2014/main" id="{B7CCC1C4-0A78-1A86-D7B6-1C280B1B40B5}"/>
              </a:ext>
            </a:extLst>
          </p:cNvPr>
          <p:cNvSpPr/>
          <p:nvPr/>
        </p:nvSpPr>
        <p:spPr>
          <a:xfrm>
            <a:off x="1598942" y="3101006"/>
            <a:ext cx="1279525"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1.4 Organize &amp; prioritize evidence collection</a:t>
            </a:r>
          </a:p>
        </p:txBody>
      </p:sp>
      <p:sp>
        <p:nvSpPr>
          <p:cNvPr id="37" name="Flowchart: Process 36">
            <a:extLst>
              <a:ext uri="{FF2B5EF4-FFF2-40B4-BE49-F238E27FC236}">
                <a16:creationId xmlns:a16="http://schemas.microsoft.com/office/drawing/2014/main" id="{778CC949-D2B1-E7D6-11CB-306894A39C39}"/>
              </a:ext>
            </a:extLst>
          </p:cNvPr>
          <p:cNvSpPr/>
          <p:nvPr/>
        </p:nvSpPr>
        <p:spPr>
          <a:xfrm>
            <a:off x="1598942" y="3878881"/>
            <a:ext cx="1279525"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1.5 Collect data &amp; take interviews</a:t>
            </a:r>
          </a:p>
        </p:txBody>
      </p:sp>
      <p:sp>
        <p:nvSpPr>
          <p:cNvPr id="38" name="Flowchart: Process 37">
            <a:extLst>
              <a:ext uri="{FF2B5EF4-FFF2-40B4-BE49-F238E27FC236}">
                <a16:creationId xmlns:a16="http://schemas.microsoft.com/office/drawing/2014/main" id="{A6DA776D-EDD8-8772-9CE7-194E845AE1B4}"/>
              </a:ext>
            </a:extLst>
          </p:cNvPr>
          <p:cNvSpPr/>
          <p:nvPr/>
        </p:nvSpPr>
        <p:spPr>
          <a:xfrm>
            <a:off x="3197554" y="3878881"/>
            <a:ext cx="1279525"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1.6 Develop a timeline</a:t>
            </a:r>
          </a:p>
        </p:txBody>
      </p:sp>
      <p:sp>
        <p:nvSpPr>
          <p:cNvPr id="39" name="Flowchart: Process 38">
            <a:extLst>
              <a:ext uri="{FF2B5EF4-FFF2-40B4-BE49-F238E27FC236}">
                <a16:creationId xmlns:a16="http://schemas.microsoft.com/office/drawing/2014/main" id="{48FB3E59-4F3F-98AB-64E4-380E240C3A3F}"/>
              </a:ext>
            </a:extLst>
          </p:cNvPr>
          <p:cNvSpPr/>
          <p:nvPr/>
        </p:nvSpPr>
        <p:spPr>
          <a:xfrm>
            <a:off x="4781879" y="3878881"/>
            <a:ext cx="1638300" cy="549275"/>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1.7 Perform root cause analysis using a logic tree</a:t>
            </a:r>
          </a:p>
        </p:txBody>
      </p:sp>
      <p:sp>
        <p:nvSpPr>
          <p:cNvPr id="40" name="Flowchart: Process 39">
            <a:extLst>
              <a:ext uri="{FF2B5EF4-FFF2-40B4-BE49-F238E27FC236}">
                <a16:creationId xmlns:a16="http://schemas.microsoft.com/office/drawing/2014/main" id="{DA9907C2-262F-B477-1D07-D8FE756D8E83}"/>
              </a:ext>
            </a:extLst>
          </p:cNvPr>
          <p:cNvSpPr/>
          <p:nvPr/>
        </p:nvSpPr>
        <p:spPr>
          <a:xfrm>
            <a:off x="4961267" y="4655569"/>
            <a:ext cx="1279525" cy="547687"/>
          </a:xfrm>
          <a:prstGeom prst="flowChartProcess">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1.8 Determine recommendations</a:t>
            </a:r>
          </a:p>
        </p:txBody>
      </p:sp>
      <p:sp>
        <p:nvSpPr>
          <p:cNvPr id="41" name="Rectangle: Rounded Corners 40">
            <a:extLst>
              <a:ext uri="{FF2B5EF4-FFF2-40B4-BE49-F238E27FC236}">
                <a16:creationId xmlns:a16="http://schemas.microsoft.com/office/drawing/2014/main" id="{AB1B9058-CFBE-740C-9B53-19F032D39D81}"/>
              </a:ext>
            </a:extLst>
          </p:cNvPr>
          <p:cNvSpPr/>
          <p:nvPr/>
        </p:nvSpPr>
        <p:spPr>
          <a:xfrm>
            <a:off x="7385379" y="4354628"/>
            <a:ext cx="1401763" cy="549275"/>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0000"/>
                </a:solidFill>
              </a:rPr>
              <a:t>1.10 Implement recommendation(s) in ERP</a:t>
            </a:r>
          </a:p>
        </p:txBody>
      </p:sp>
      <p:sp>
        <p:nvSpPr>
          <p:cNvPr id="42" name="Oval 41">
            <a:extLst>
              <a:ext uri="{FF2B5EF4-FFF2-40B4-BE49-F238E27FC236}">
                <a16:creationId xmlns:a16="http://schemas.microsoft.com/office/drawing/2014/main" id="{74282D53-1492-C87D-A88B-A9A59E76EC52}"/>
              </a:ext>
            </a:extLst>
          </p:cNvPr>
          <p:cNvSpPr/>
          <p:nvPr/>
        </p:nvSpPr>
        <p:spPr>
          <a:xfrm>
            <a:off x="9010979" y="3138759"/>
            <a:ext cx="241300" cy="19685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a:t>e</a:t>
            </a:r>
          </a:p>
        </p:txBody>
      </p:sp>
      <p:cxnSp>
        <p:nvCxnSpPr>
          <p:cNvPr id="43" name="Straight Arrow Connector 42">
            <a:extLst>
              <a:ext uri="{FF2B5EF4-FFF2-40B4-BE49-F238E27FC236}">
                <a16:creationId xmlns:a16="http://schemas.microsoft.com/office/drawing/2014/main" id="{E53458FB-0B4C-9D81-D41D-9E1A4935CD8E}"/>
              </a:ext>
            </a:extLst>
          </p:cNvPr>
          <p:cNvCxnSpPr>
            <a:cxnSpLocks/>
            <a:stCxn id="33" idx="3"/>
            <a:endCxn id="35" idx="1"/>
          </p:cNvCxnSpPr>
          <p:nvPr/>
        </p:nvCxnSpPr>
        <p:spPr>
          <a:xfrm>
            <a:off x="2849892" y="2261219"/>
            <a:ext cx="936625"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9E84437-2BDA-A6AA-1606-5524ECEE9D86}"/>
              </a:ext>
            </a:extLst>
          </p:cNvPr>
          <p:cNvCxnSpPr>
            <a:cxnSpLocks/>
            <a:stCxn id="37" idx="3"/>
            <a:endCxn id="38" idx="1"/>
          </p:cNvCxnSpPr>
          <p:nvPr/>
        </p:nvCxnSpPr>
        <p:spPr>
          <a:xfrm>
            <a:off x="2878467" y="4153519"/>
            <a:ext cx="319087"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B4A42E3-476C-81B7-718D-10212B30B517}"/>
              </a:ext>
            </a:extLst>
          </p:cNvPr>
          <p:cNvCxnSpPr>
            <a:cxnSpLocks/>
            <a:stCxn id="38" idx="3"/>
            <a:endCxn id="39" idx="1"/>
          </p:cNvCxnSpPr>
          <p:nvPr/>
        </p:nvCxnSpPr>
        <p:spPr>
          <a:xfrm>
            <a:off x="4477079" y="4153519"/>
            <a:ext cx="304800"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C9971EE-CAD9-E7C8-EB86-0172D14CF23E}"/>
              </a:ext>
            </a:extLst>
          </p:cNvPr>
          <p:cNvCxnSpPr>
            <a:cxnSpLocks/>
          </p:cNvCxnSpPr>
          <p:nvPr/>
        </p:nvCxnSpPr>
        <p:spPr>
          <a:xfrm flipH="1">
            <a:off x="2238704" y="1600819"/>
            <a:ext cx="0" cy="385762"/>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A1DA241E-70CF-5287-1373-BB94FC03FD59}"/>
              </a:ext>
            </a:extLst>
          </p:cNvPr>
          <p:cNvCxnSpPr>
            <a:cxnSpLocks/>
            <a:stCxn id="31" idx="3"/>
            <a:endCxn id="41" idx="2"/>
          </p:cNvCxnSpPr>
          <p:nvPr/>
        </p:nvCxnSpPr>
        <p:spPr>
          <a:xfrm flipV="1">
            <a:off x="6237617" y="4903903"/>
            <a:ext cx="1848644" cy="954591"/>
          </a:xfrm>
          <a:prstGeom prst="bentConnector2">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50FEAD6-0A7B-4EA1-1CEE-69AFDBCBF321}"/>
              </a:ext>
            </a:extLst>
          </p:cNvPr>
          <p:cNvCxnSpPr>
            <a:cxnSpLocks/>
          </p:cNvCxnSpPr>
          <p:nvPr/>
        </p:nvCxnSpPr>
        <p:spPr>
          <a:xfrm flipH="1">
            <a:off x="2238704" y="3650281"/>
            <a:ext cx="0" cy="22860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431EA2-A792-E353-EF5B-7ED8BF2F8250}"/>
              </a:ext>
            </a:extLst>
          </p:cNvPr>
          <p:cNvCxnSpPr>
            <a:cxnSpLocks/>
            <a:stCxn id="35" idx="2"/>
            <a:endCxn id="36" idx="0"/>
          </p:cNvCxnSpPr>
          <p:nvPr/>
        </p:nvCxnSpPr>
        <p:spPr>
          <a:xfrm rot="5400000">
            <a:off x="3049917" y="1724643"/>
            <a:ext cx="565150" cy="2187575"/>
          </a:xfrm>
          <a:prstGeom prst="bentConnector3">
            <a:avLst>
              <a:gd name="adj1" fmla="val 50000"/>
            </a:avLst>
          </a:prstGeom>
          <a:ln w="63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8263F57E-71DA-0B51-C2F2-58EA9A0FBC9F}"/>
              </a:ext>
            </a:extLst>
          </p:cNvPr>
          <p:cNvCxnSpPr>
            <a:cxnSpLocks/>
            <a:stCxn id="39" idx="2"/>
            <a:endCxn id="40" idx="0"/>
          </p:cNvCxnSpPr>
          <p:nvPr/>
        </p:nvCxnSpPr>
        <p:spPr>
          <a:xfrm>
            <a:off x="5601029" y="4428156"/>
            <a:ext cx="1" cy="227413"/>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A41A30-E8A7-5C42-665E-F1F95F822A90}"/>
              </a:ext>
            </a:extLst>
          </p:cNvPr>
          <p:cNvCxnSpPr>
            <a:cxnSpLocks/>
            <a:stCxn id="40" idx="2"/>
            <a:endCxn id="31" idx="0"/>
          </p:cNvCxnSpPr>
          <p:nvPr/>
        </p:nvCxnSpPr>
        <p:spPr>
          <a:xfrm>
            <a:off x="5601030" y="5203256"/>
            <a:ext cx="0" cy="38060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Single Corner Snipped 51">
            <a:extLst>
              <a:ext uri="{FF2B5EF4-FFF2-40B4-BE49-F238E27FC236}">
                <a16:creationId xmlns:a16="http://schemas.microsoft.com/office/drawing/2014/main" id="{A16D2FAA-FE8B-B9DF-ECF4-3CCD108E6ACF}"/>
              </a:ext>
            </a:extLst>
          </p:cNvPr>
          <p:cNvSpPr/>
          <p:nvPr/>
        </p:nvSpPr>
        <p:spPr>
          <a:xfrm>
            <a:off x="8110867" y="3270365"/>
            <a:ext cx="1020762" cy="363538"/>
          </a:xfrm>
          <a:prstGeom prst="snip1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chemeClr val="accent1"/>
                </a:solidFill>
              </a:rPr>
              <a:t>Maintenance strategy</a:t>
            </a:r>
          </a:p>
        </p:txBody>
      </p:sp>
      <p:cxnSp>
        <p:nvCxnSpPr>
          <p:cNvPr id="53" name="Connector: Elbow 52">
            <a:extLst>
              <a:ext uri="{FF2B5EF4-FFF2-40B4-BE49-F238E27FC236}">
                <a16:creationId xmlns:a16="http://schemas.microsoft.com/office/drawing/2014/main" id="{39EA8B5E-F32A-CBDF-ADD6-72D434CDC6E8}"/>
              </a:ext>
            </a:extLst>
          </p:cNvPr>
          <p:cNvCxnSpPr>
            <a:cxnSpLocks/>
            <a:stCxn id="41" idx="0"/>
            <a:endCxn id="52" idx="1"/>
          </p:cNvCxnSpPr>
          <p:nvPr/>
        </p:nvCxnSpPr>
        <p:spPr>
          <a:xfrm rot="5400000" flipH="1" flipV="1">
            <a:off x="7993392" y="3726773"/>
            <a:ext cx="720725" cy="534987"/>
          </a:xfrm>
          <a:prstGeom prst="bentConnector3">
            <a:avLst>
              <a:gd name="adj1" fmla="val 50000"/>
            </a:avLst>
          </a:prstGeom>
          <a:ln w="6350">
            <a:solidFill>
              <a:schemeClr val="accent1"/>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25D97D76-8486-5EDC-080B-AB5AE3E83F46}"/>
              </a:ext>
            </a:extLst>
          </p:cNvPr>
          <p:cNvSpPr/>
          <p:nvPr/>
        </p:nvSpPr>
        <p:spPr>
          <a:xfrm>
            <a:off x="10333427" y="0"/>
            <a:ext cx="1858573" cy="865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b="1">
                <a:solidFill>
                  <a:schemeClr val="tx1"/>
                </a:solidFill>
              </a:rPr>
              <a:t>Process Flow - RCA</a:t>
            </a:r>
          </a:p>
        </p:txBody>
      </p:sp>
    </p:spTree>
    <p:extLst>
      <p:ext uri="{BB962C8B-B14F-4D97-AF65-F5344CB8AC3E}">
        <p14:creationId xmlns:p14="http://schemas.microsoft.com/office/powerpoint/2010/main" val="158513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CB2B-33CE-6FB3-6ED6-9CB52E46D9EA}"/>
              </a:ext>
            </a:extLst>
          </p:cNvPr>
          <p:cNvSpPr>
            <a:spLocks noGrp="1"/>
          </p:cNvSpPr>
          <p:nvPr>
            <p:ph type="title"/>
          </p:nvPr>
        </p:nvSpPr>
        <p:spPr>
          <a:xfrm>
            <a:off x="365884" y="237744"/>
            <a:ext cx="11378323" cy="541640"/>
          </a:xfrm>
        </p:spPr>
        <p:txBody>
          <a:bodyPr wrap="square" lIns="0" tIns="0" rIns="0" bIns="0" anchor="t" anchorCtr="0">
            <a:noAutofit/>
          </a:bodyPr>
          <a:lstStyle/>
          <a:p>
            <a:r>
              <a:rPr lang="en-US" sz="2800">
                <a:solidFill>
                  <a:srgbClr val="000000"/>
                </a:solidFill>
                <a:latin typeface="Graphik" panose="020B0503030202060203" pitchFamily="34" charset="0"/>
              </a:rPr>
              <a:t>Reliability Modelling</a:t>
            </a:r>
            <a:endParaRPr lang="en-IN" sz="2800">
              <a:solidFill>
                <a:srgbClr val="000000"/>
              </a:solidFill>
              <a:latin typeface="Graphik" panose="020B0503030202060203" pitchFamily="34" charset="0"/>
            </a:endParaRPr>
          </a:p>
        </p:txBody>
      </p:sp>
      <p:sp>
        <p:nvSpPr>
          <p:cNvPr id="5" name="Flowchart: Terminator 4">
            <a:extLst>
              <a:ext uri="{FF2B5EF4-FFF2-40B4-BE49-F238E27FC236}">
                <a16:creationId xmlns:a16="http://schemas.microsoft.com/office/drawing/2014/main" id="{7F8F9859-7B8D-E9AC-7CE3-71280513CBA5}"/>
              </a:ext>
            </a:extLst>
          </p:cNvPr>
          <p:cNvSpPr/>
          <p:nvPr/>
        </p:nvSpPr>
        <p:spPr>
          <a:xfrm>
            <a:off x="595684" y="1952641"/>
            <a:ext cx="1676263" cy="1188553"/>
          </a:xfrm>
          <a:prstGeom prst="flowChartTermina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Graphik Semibold" panose="020B0703030202060203" pitchFamily="34" charset="0"/>
              </a:rPr>
              <a:t>1. </a:t>
            </a:r>
            <a:r>
              <a:rPr lang="en-US" sz="1000" b="1" dirty="0">
                <a:solidFill>
                  <a:schemeClr val="tx1"/>
                </a:solidFill>
                <a:latin typeface="Graphik" panose="020B0503030202060203" pitchFamily="34" charset="0"/>
              </a:rPr>
              <a:t>Extract relevant data points </a:t>
            </a:r>
            <a:r>
              <a:rPr lang="en-US" sz="1000" dirty="0">
                <a:solidFill>
                  <a:schemeClr val="tx1"/>
                </a:solidFill>
                <a:latin typeface="Graphik" panose="020B0503030202060203" pitchFamily="34" charset="0"/>
              </a:rPr>
              <a:t>to calculate </a:t>
            </a:r>
            <a:r>
              <a:rPr lang="en-US" sz="1000" b="1" dirty="0">
                <a:solidFill>
                  <a:schemeClr val="tx1"/>
                </a:solidFill>
                <a:latin typeface="Graphik" panose="020B0503030202060203" pitchFamily="34" charset="0"/>
              </a:rPr>
              <a:t>MTBF, MTTR </a:t>
            </a:r>
            <a:r>
              <a:rPr lang="en-US" sz="1000" dirty="0">
                <a:solidFill>
                  <a:schemeClr val="tx1"/>
                </a:solidFill>
                <a:latin typeface="Graphik" panose="020B0503030202060203" pitchFamily="34" charset="0"/>
              </a:rPr>
              <a:t>and preventive and reactive </a:t>
            </a:r>
            <a:r>
              <a:rPr lang="en-US" sz="1000" b="1" dirty="0">
                <a:solidFill>
                  <a:schemeClr val="tx1"/>
                </a:solidFill>
                <a:latin typeface="Graphik" panose="020B0503030202060203" pitchFamily="34" charset="0"/>
              </a:rPr>
              <a:t>maintenance cost </a:t>
            </a:r>
            <a:r>
              <a:rPr lang="en-US" sz="1000" dirty="0">
                <a:solidFill>
                  <a:schemeClr val="tx1"/>
                </a:solidFill>
                <a:latin typeface="Graphik" panose="020B0503030202060203" pitchFamily="34" charset="0"/>
              </a:rPr>
              <a:t>for failure of component</a:t>
            </a:r>
          </a:p>
        </p:txBody>
      </p:sp>
      <p:sp>
        <p:nvSpPr>
          <p:cNvPr id="6" name="Rectangle 5">
            <a:extLst>
              <a:ext uri="{FF2B5EF4-FFF2-40B4-BE49-F238E27FC236}">
                <a16:creationId xmlns:a16="http://schemas.microsoft.com/office/drawing/2014/main" id="{B9C547B6-2A90-2C5F-8893-DC06DF92AD3F}"/>
              </a:ext>
            </a:extLst>
          </p:cNvPr>
          <p:cNvSpPr/>
          <p:nvPr/>
        </p:nvSpPr>
        <p:spPr>
          <a:xfrm>
            <a:off x="5275209" y="1954373"/>
            <a:ext cx="1762241" cy="12228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en-US" sz="1000" b="0" i="0" u="none" strike="noStrike" kern="1200" cap="none" spc="0" normalizeH="0" baseline="0" noProof="0">
                <a:ln>
                  <a:noFill/>
                </a:ln>
                <a:solidFill>
                  <a:srgbClr val="000000"/>
                </a:solidFill>
                <a:effectLst/>
                <a:uLnTx/>
                <a:uFillTx/>
              </a:rPr>
              <a:t>3. </a:t>
            </a:r>
            <a:r>
              <a:rPr kumimoji="0" lang="en-US" sz="1000" b="1" i="0" u="none" strike="noStrike" kern="1200" cap="none" spc="0" normalizeH="0" baseline="0" noProof="0">
                <a:ln>
                  <a:noFill/>
                </a:ln>
                <a:solidFill>
                  <a:schemeClr val="tx1"/>
                </a:solidFill>
                <a:effectLst/>
                <a:uLnTx/>
                <a:uFillTx/>
              </a:rPr>
              <a:t>I</a:t>
            </a:r>
            <a:r>
              <a:rPr lang="en-US" sz="1000" b="1">
                <a:solidFill>
                  <a:schemeClr val="tx1"/>
                </a:solidFill>
              </a:rPr>
              <a:t>dentify the components</a:t>
            </a:r>
            <a:r>
              <a:rPr lang="en-US" sz="1000">
                <a:solidFill>
                  <a:schemeClr val="tx1"/>
                </a:solidFill>
              </a:rPr>
              <a:t> chosen for </a:t>
            </a:r>
            <a:r>
              <a:rPr lang="en-US" sz="1000" b="1">
                <a:solidFill>
                  <a:schemeClr val="tx1"/>
                </a:solidFill>
              </a:rPr>
              <a:t>Scheduled Replacement </a:t>
            </a:r>
            <a:r>
              <a:rPr lang="en-US" sz="1000">
                <a:solidFill>
                  <a:schemeClr val="tx1"/>
                </a:solidFill>
              </a:rPr>
              <a:t>considering time-based failure and risk potential</a:t>
            </a:r>
            <a:endParaRPr kumimoji="0" lang="en-US" sz="1000" i="0" u="none" strike="noStrike" kern="1200" cap="none" spc="0" normalizeH="0" baseline="0" noProof="0">
              <a:ln>
                <a:noFill/>
              </a:ln>
              <a:solidFill>
                <a:srgbClr val="000000"/>
              </a:solidFill>
              <a:effectLst/>
              <a:uLnTx/>
              <a:uFillTx/>
            </a:endParaRPr>
          </a:p>
        </p:txBody>
      </p:sp>
      <p:sp>
        <p:nvSpPr>
          <p:cNvPr id="7" name="Rectangle 6">
            <a:extLst>
              <a:ext uri="{FF2B5EF4-FFF2-40B4-BE49-F238E27FC236}">
                <a16:creationId xmlns:a16="http://schemas.microsoft.com/office/drawing/2014/main" id="{03A65003-E54A-6E61-5EC2-0797E9BC6DE3}"/>
              </a:ext>
            </a:extLst>
          </p:cNvPr>
          <p:cNvSpPr/>
          <p:nvPr/>
        </p:nvSpPr>
        <p:spPr>
          <a:xfrm>
            <a:off x="10040713" y="1954373"/>
            <a:ext cx="1762241" cy="12228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rPr>
              <a:t>5. </a:t>
            </a:r>
            <a:r>
              <a:rPr lang="en-AU" sz="1000">
                <a:solidFill>
                  <a:schemeClr val="tx1"/>
                </a:solidFill>
              </a:rPr>
              <a:t>Create </a:t>
            </a:r>
            <a:r>
              <a:rPr lang="en-AU" sz="1000" b="1">
                <a:solidFill>
                  <a:schemeClr val="tx1"/>
                </a:solidFill>
              </a:rPr>
              <a:t>data templates with all the necessary inputs </a:t>
            </a:r>
            <a:r>
              <a:rPr lang="en-AU" sz="1000">
                <a:solidFill>
                  <a:schemeClr val="tx1"/>
                </a:solidFill>
              </a:rPr>
              <a:t>for Reliability modelling to be fed into any </a:t>
            </a:r>
            <a:r>
              <a:rPr lang="en-AU" sz="1000" b="1">
                <a:solidFill>
                  <a:schemeClr val="tx1"/>
                </a:solidFill>
              </a:rPr>
              <a:t>Reliability Modelling tool</a:t>
            </a:r>
            <a:endParaRPr kumimoji="0" lang="en-US" sz="1000" b="0" i="0" u="none" strike="noStrike" kern="1200" cap="none" spc="0" normalizeH="0" baseline="0" noProof="0">
              <a:ln>
                <a:noFill/>
              </a:ln>
              <a:solidFill>
                <a:srgbClr val="000000"/>
              </a:solidFill>
              <a:effectLst/>
              <a:uLnTx/>
              <a:uFillTx/>
            </a:endParaRPr>
          </a:p>
        </p:txBody>
      </p:sp>
      <p:sp>
        <p:nvSpPr>
          <p:cNvPr id="8" name="Rectangle 7">
            <a:extLst>
              <a:ext uri="{FF2B5EF4-FFF2-40B4-BE49-F238E27FC236}">
                <a16:creationId xmlns:a16="http://schemas.microsoft.com/office/drawing/2014/main" id="{F119B163-7517-A310-1926-9931FF63AC32}"/>
              </a:ext>
            </a:extLst>
          </p:cNvPr>
          <p:cNvSpPr/>
          <p:nvPr/>
        </p:nvSpPr>
        <p:spPr>
          <a:xfrm>
            <a:off x="10040713" y="4186609"/>
            <a:ext cx="1762241" cy="12228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000" b="0" i="0" u="none" strike="noStrike" kern="1200" cap="none" spc="0" normalizeH="0" baseline="0" noProof="0">
                <a:ln>
                  <a:noFill/>
                </a:ln>
                <a:solidFill>
                  <a:srgbClr val="000000"/>
                </a:solidFill>
                <a:effectLst/>
                <a:uLnTx/>
                <a:uFillTx/>
              </a:rPr>
              <a:t>6. </a:t>
            </a:r>
            <a:r>
              <a:rPr lang="en-AU" sz="1000">
                <a:solidFill>
                  <a:schemeClr val="tx1"/>
                </a:solidFill>
              </a:rPr>
              <a:t>Run the data model on Reliability modelling tool</a:t>
            </a:r>
          </a:p>
        </p:txBody>
      </p:sp>
      <p:sp>
        <p:nvSpPr>
          <p:cNvPr id="9" name="Rectangle 8">
            <a:extLst>
              <a:ext uri="{FF2B5EF4-FFF2-40B4-BE49-F238E27FC236}">
                <a16:creationId xmlns:a16="http://schemas.microsoft.com/office/drawing/2014/main" id="{A50A6DE1-A58C-0474-3734-8481EAC4EEC4}"/>
              </a:ext>
            </a:extLst>
          </p:cNvPr>
          <p:cNvSpPr/>
          <p:nvPr/>
        </p:nvSpPr>
        <p:spPr>
          <a:xfrm>
            <a:off x="7657961" y="4179741"/>
            <a:ext cx="1762241" cy="12228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000" b="0" i="0" u="none" strike="noStrike" kern="1200" cap="none" spc="0" normalizeH="0" baseline="0" noProof="0">
                <a:ln>
                  <a:noFill/>
                </a:ln>
                <a:solidFill>
                  <a:srgbClr val="000000"/>
                </a:solidFill>
                <a:effectLst/>
                <a:uLnTx/>
                <a:uFillTx/>
              </a:rPr>
              <a:t>7. </a:t>
            </a:r>
            <a:r>
              <a:rPr lang="en-AU" sz="1000">
                <a:solidFill>
                  <a:schemeClr val="tx1"/>
                </a:solidFill>
              </a:rPr>
              <a:t>Obtain the optimum replacement frequency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ndParaRPr>
          </a:p>
        </p:txBody>
      </p:sp>
      <p:cxnSp>
        <p:nvCxnSpPr>
          <p:cNvPr id="10" name="Straight Arrow Connector 9">
            <a:extLst>
              <a:ext uri="{FF2B5EF4-FFF2-40B4-BE49-F238E27FC236}">
                <a16:creationId xmlns:a16="http://schemas.microsoft.com/office/drawing/2014/main" id="{10FE4149-89F8-B196-B163-1575565EE32B}"/>
              </a:ext>
            </a:extLst>
          </p:cNvPr>
          <p:cNvCxnSpPr>
            <a:cxnSpLocks/>
            <a:stCxn id="7" idx="2"/>
            <a:endCxn id="8" idx="0"/>
          </p:cNvCxnSpPr>
          <p:nvPr/>
        </p:nvCxnSpPr>
        <p:spPr>
          <a:xfrm>
            <a:off x="10921833" y="3177244"/>
            <a:ext cx="0" cy="100936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A297F6-C5F9-0FDF-6BA7-99026C97FBFF}"/>
              </a:ext>
            </a:extLst>
          </p:cNvPr>
          <p:cNvCxnSpPr>
            <a:cxnSpLocks/>
            <a:stCxn id="8" idx="1"/>
            <a:endCxn id="9" idx="3"/>
          </p:cNvCxnSpPr>
          <p:nvPr/>
        </p:nvCxnSpPr>
        <p:spPr>
          <a:xfrm flipH="1" flipV="1">
            <a:off x="9420203" y="4791176"/>
            <a:ext cx="62051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8344082-6FB9-4E84-223D-1AFBA8138216}"/>
              </a:ext>
            </a:extLst>
          </p:cNvPr>
          <p:cNvSpPr/>
          <p:nvPr/>
        </p:nvSpPr>
        <p:spPr>
          <a:xfrm>
            <a:off x="5275209" y="4186609"/>
            <a:ext cx="1762241" cy="1222870"/>
          </a:xfrm>
          <a:prstGeom prst="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rPr>
              <a:t>8. Validate the recommended frequency from relevant stakeholders</a:t>
            </a:r>
          </a:p>
        </p:txBody>
      </p:sp>
      <p:cxnSp>
        <p:nvCxnSpPr>
          <p:cNvPr id="13" name="Straight Arrow Connector 12">
            <a:extLst>
              <a:ext uri="{FF2B5EF4-FFF2-40B4-BE49-F238E27FC236}">
                <a16:creationId xmlns:a16="http://schemas.microsoft.com/office/drawing/2014/main" id="{C226B94F-9B2C-2D0B-09FB-971D8D142CEF}"/>
              </a:ext>
            </a:extLst>
          </p:cNvPr>
          <p:cNvCxnSpPr>
            <a:cxnSpLocks/>
            <a:stCxn id="9" idx="1"/>
            <a:endCxn id="12" idx="3"/>
          </p:cNvCxnSpPr>
          <p:nvPr/>
        </p:nvCxnSpPr>
        <p:spPr>
          <a:xfrm flipH="1">
            <a:off x="7037450" y="4791176"/>
            <a:ext cx="62051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907FE02-D942-6536-7485-D77441EB0C07}"/>
              </a:ext>
            </a:extLst>
          </p:cNvPr>
          <p:cNvSpPr/>
          <p:nvPr/>
        </p:nvSpPr>
        <p:spPr>
          <a:xfrm>
            <a:off x="6871332" y="6101237"/>
            <a:ext cx="244973" cy="24876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Graphik Semibold" panose="020B0703030202060203" pitchFamily="34" charset="0"/>
            </a:endParaRPr>
          </a:p>
        </p:txBody>
      </p:sp>
      <p:sp>
        <p:nvSpPr>
          <p:cNvPr id="15" name="Rectangle 14">
            <a:extLst>
              <a:ext uri="{FF2B5EF4-FFF2-40B4-BE49-F238E27FC236}">
                <a16:creationId xmlns:a16="http://schemas.microsoft.com/office/drawing/2014/main" id="{6543F80E-9A2D-864C-C490-BDD75735B679}"/>
              </a:ext>
            </a:extLst>
          </p:cNvPr>
          <p:cNvSpPr/>
          <p:nvPr/>
        </p:nvSpPr>
        <p:spPr>
          <a:xfrm>
            <a:off x="8767880" y="6101238"/>
            <a:ext cx="244973" cy="24876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Graphik Semibold" panose="020B0703030202060203" pitchFamily="34" charset="0"/>
            </a:endParaRPr>
          </a:p>
        </p:txBody>
      </p:sp>
      <p:sp>
        <p:nvSpPr>
          <p:cNvPr id="16" name="Rectangle 15">
            <a:extLst>
              <a:ext uri="{FF2B5EF4-FFF2-40B4-BE49-F238E27FC236}">
                <a16:creationId xmlns:a16="http://schemas.microsoft.com/office/drawing/2014/main" id="{C6316A68-ADD0-4E08-2FE8-3D0FECBE9ED7}"/>
              </a:ext>
            </a:extLst>
          </p:cNvPr>
          <p:cNvSpPr/>
          <p:nvPr/>
        </p:nvSpPr>
        <p:spPr>
          <a:xfrm>
            <a:off x="7151082" y="6101237"/>
            <a:ext cx="1459535" cy="248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Semibold" panose="020B0703030202060203" pitchFamily="34" charset="0"/>
              </a:rPr>
              <a:t>To be done by Accenture</a:t>
            </a:r>
          </a:p>
        </p:txBody>
      </p:sp>
      <p:sp>
        <p:nvSpPr>
          <p:cNvPr id="17" name="Rectangle 16">
            <a:extLst>
              <a:ext uri="{FF2B5EF4-FFF2-40B4-BE49-F238E27FC236}">
                <a16:creationId xmlns:a16="http://schemas.microsoft.com/office/drawing/2014/main" id="{47FC9245-44D6-DFBB-7532-9C48D6D4489C}"/>
              </a:ext>
            </a:extLst>
          </p:cNvPr>
          <p:cNvSpPr/>
          <p:nvPr/>
        </p:nvSpPr>
        <p:spPr>
          <a:xfrm>
            <a:off x="9047630" y="6101237"/>
            <a:ext cx="1360754" cy="248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Semibold" panose="020B0703030202060203" pitchFamily="34" charset="0"/>
              </a:rPr>
              <a:t>To be done by Accenture and client</a:t>
            </a:r>
          </a:p>
        </p:txBody>
      </p:sp>
      <p:grpSp>
        <p:nvGrpSpPr>
          <p:cNvPr id="18" name="Group 17">
            <a:extLst>
              <a:ext uri="{FF2B5EF4-FFF2-40B4-BE49-F238E27FC236}">
                <a16:creationId xmlns:a16="http://schemas.microsoft.com/office/drawing/2014/main" id="{B06F1714-FA7D-9578-1014-509505045BFD}"/>
              </a:ext>
            </a:extLst>
          </p:cNvPr>
          <p:cNvGrpSpPr/>
          <p:nvPr/>
        </p:nvGrpSpPr>
        <p:grpSpPr>
          <a:xfrm>
            <a:off x="5350113" y="5099328"/>
            <a:ext cx="180744" cy="177396"/>
            <a:chOff x="3407177" y="3178933"/>
            <a:chExt cx="395134" cy="433057"/>
          </a:xfrm>
          <a:solidFill>
            <a:schemeClr val="accent3"/>
          </a:solidFill>
        </p:grpSpPr>
        <p:sp>
          <p:nvSpPr>
            <p:cNvPr id="36" name="Freeform 90">
              <a:extLst>
                <a:ext uri="{FF2B5EF4-FFF2-40B4-BE49-F238E27FC236}">
                  <a16:creationId xmlns:a16="http://schemas.microsoft.com/office/drawing/2014/main" id="{77231408-1629-4B56-70CE-D3693CC811B6}"/>
                </a:ext>
              </a:extLst>
            </p:cNvPr>
            <p:cNvSpPr>
              <a:spLocks/>
            </p:cNvSpPr>
            <p:nvPr/>
          </p:nvSpPr>
          <p:spPr bwMode="auto">
            <a:xfrm>
              <a:off x="3502596" y="3178933"/>
              <a:ext cx="203072" cy="231208"/>
            </a:xfrm>
            <a:custGeom>
              <a:avLst/>
              <a:gdLst>
                <a:gd name="T0" fmla="*/ 73 w 146"/>
                <a:gd name="T1" fmla="*/ 165 h 165"/>
                <a:gd name="T2" fmla="*/ 97 w 146"/>
                <a:gd name="T3" fmla="*/ 159 h 165"/>
                <a:gd name="T4" fmla="*/ 146 w 146"/>
                <a:gd name="T5" fmla="*/ 74 h 165"/>
                <a:gd name="T6" fmla="*/ 73 w 146"/>
                <a:gd name="T7" fmla="*/ 0 h 165"/>
                <a:gd name="T8" fmla="*/ 0 w 146"/>
                <a:gd name="T9" fmla="*/ 74 h 165"/>
                <a:gd name="T10" fmla="*/ 49 w 146"/>
                <a:gd name="T11" fmla="*/ 159 h 165"/>
                <a:gd name="T12" fmla="*/ 73 w 146"/>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46" h="165">
                  <a:moveTo>
                    <a:pt x="73" y="165"/>
                  </a:moveTo>
                  <a:cubicBezTo>
                    <a:pt x="86" y="165"/>
                    <a:pt x="97" y="159"/>
                    <a:pt x="97" y="159"/>
                  </a:cubicBezTo>
                  <a:cubicBezTo>
                    <a:pt x="126" y="146"/>
                    <a:pt x="146" y="110"/>
                    <a:pt x="146" y="74"/>
                  </a:cubicBezTo>
                  <a:cubicBezTo>
                    <a:pt x="146" y="28"/>
                    <a:pt x="114" y="0"/>
                    <a:pt x="73" y="0"/>
                  </a:cubicBezTo>
                  <a:cubicBezTo>
                    <a:pt x="33" y="0"/>
                    <a:pt x="0" y="28"/>
                    <a:pt x="0" y="74"/>
                  </a:cubicBezTo>
                  <a:cubicBezTo>
                    <a:pt x="0" y="110"/>
                    <a:pt x="21" y="146"/>
                    <a:pt x="49" y="159"/>
                  </a:cubicBezTo>
                  <a:cubicBezTo>
                    <a:pt x="49" y="159"/>
                    <a:pt x="61" y="165"/>
                    <a:pt x="73"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Graphik Semibold" panose="020B0703030202060203" pitchFamily="34" charset="0"/>
              </a:endParaRPr>
            </a:p>
          </p:txBody>
        </p:sp>
        <p:sp>
          <p:nvSpPr>
            <p:cNvPr id="37" name="Freeform 91">
              <a:extLst>
                <a:ext uri="{FF2B5EF4-FFF2-40B4-BE49-F238E27FC236}">
                  <a16:creationId xmlns:a16="http://schemas.microsoft.com/office/drawing/2014/main" id="{79032B56-3DB2-461E-FF7E-B287921F24D2}"/>
                </a:ext>
              </a:extLst>
            </p:cNvPr>
            <p:cNvSpPr>
              <a:spLocks/>
            </p:cNvSpPr>
            <p:nvPr/>
          </p:nvSpPr>
          <p:spPr bwMode="auto">
            <a:xfrm>
              <a:off x="3622482" y="3429715"/>
              <a:ext cx="179829" cy="182275"/>
            </a:xfrm>
            <a:custGeom>
              <a:avLst/>
              <a:gdLst>
                <a:gd name="T0" fmla="*/ 126 w 129"/>
                <a:gd name="T1" fmla="*/ 81 h 131"/>
                <a:gd name="T2" fmla="*/ 29 w 129"/>
                <a:gd name="T3" fmla="*/ 0 h 131"/>
                <a:gd name="T4" fmla="*/ 0 w 129"/>
                <a:gd name="T5" fmla="*/ 131 h 131"/>
                <a:gd name="T6" fmla="*/ 129 w 129"/>
                <a:gd name="T7" fmla="*/ 118 h 131"/>
                <a:gd name="T8" fmla="*/ 126 w 129"/>
                <a:gd name="T9" fmla="*/ 81 h 131"/>
              </a:gdLst>
              <a:ahLst/>
              <a:cxnLst>
                <a:cxn ang="0">
                  <a:pos x="T0" y="T1"/>
                </a:cxn>
                <a:cxn ang="0">
                  <a:pos x="T2" y="T3"/>
                </a:cxn>
                <a:cxn ang="0">
                  <a:pos x="T4" y="T5"/>
                </a:cxn>
                <a:cxn ang="0">
                  <a:pos x="T6" y="T7"/>
                </a:cxn>
                <a:cxn ang="0">
                  <a:pos x="T8" y="T9"/>
                </a:cxn>
              </a:cxnLst>
              <a:rect l="0" t="0" r="r" b="b"/>
              <a:pathLst>
                <a:path w="129" h="131">
                  <a:moveTo>
                    <a:pt x="126" y="81"/>
                  </a:moveTo>
                  <a:cubicBezTo>
                    <a:pt x="118" y="39"/>
                    <a:pt x="104" y="7"/>
                    <a:pt x="29" y="0"/>
                  </a:cubicBezTo>
                  <a:cubicBezTo>
                    <a:pt x="0" y="131"/>
                    <a:pt x="0" y="131"/>
                    <a:pt x="0" y="131"/>
                  </a:cubicBezTo>
                  <a:cubicBezTo>
                    <a:pt x="90" y="130"/>
                    <a:pt x="129" y="118"/>
                    <a:pt x="129" y="118"/>
                  </a:cubicBezTo>
                  <a:cubicBezTo>
                    <a:pt x="128" y="114"/>
                    <a:pt x="127" y="85"/>
                    <a:pt x="126"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Graphik Semibold" panose="020B0703030202060203" pitchFamily="34" charset="0"/>
              </a:endParaRPr>
            </a:p>
          </p:txBody>
        </p:sp>
        <p:sp>
          <p:nvSpPr>
            <p:cNvPr id="38" name="Freeform 92">
              <a:extLst>
                <a:ext uri="{FF2B5EF4-FFF2-40B4-BE49-F238E27FC236}">
                  <a16:creationId xmlns:a16="http://schemas.microsoft.com/office/drawing/2014/main" id="{6728A914-26B5-32CC-50EE-513EF8DF6EE4}"/>
                </a:ext>
              </a:extLst>
            </p:cNvPr>
            <p:cNvSpPr>
              <a:spLocks/>
            </p:cNvSpPr>
            <p:nvPr/>
          </p:nvSpPr>
          <p:spPr bwMode="auto">
            <a:xfrm>
              <a:off x="3407177" y="3429715"/>
              <a:ext cx="179829" cy="182275"/>
            </a:xfrm>
            <a:custGeom>
              <a:avLst/>
              <a:gdLst>
                <a:gd name="T0" fmla="*/ 1 w 129"/>
                <a:gd name="T1" fmla="*/ 83 h 131"/>
                <a:gd name="T2" fmla="*/ 0 w 129"/>
                <a:gd name="T3" fmla="*/ 118 h 131"/>
                <a:gd name="T4" fmla="*/ 129 w 129"/>
                <a:gd name="T5" fmla="*/ 131 h 131"/>
                <a:gd name="T6" fmla="*/ 99 w 129"/>
                <a:gd name="T7" fmla="*/ 0 h 131"/>
                <a:gd name="T8" fmla="*/ 1 w 129"/>
                <a:gd name="T9" fmla="*/ 83 h 131"/>
              </a:gdLst>
              <a:ahLst/>
              <a:cxnLst>
                <a:cxn ang="0">
                  <a:pos x="T0" y="T1"/>
                </a:cxn>
                <a:cxn ang="0">
                  <a:pos x="T2" y="T3"/>
                </a:cxn>
                <a:cxn ang="0">
                  <a:pos x="T4" y="T5"/>
                </a:cxn>
                <a:cxn ang="0">
                  <a:pos x="T6" y="T7"/>
                </a:cxn>
                <a:cxn ang="0">
                  <a:pos x="T8" y="T9"/>
                </a:cxn>
              </a:cxnLst>
              <a:rect l="0" t="0" r="r" b="b"/>
              <a:pathLst>
                <a:path w="129" h="131">
                  <a:moveTo>
                    <a:pt x="1" y="83"/>
                  </a:moveTo>
                  <a:cubicBezTo>
                    <a:pt x="1" y="86"/>
                    <a:pt x="0" y="114"/>
                    <a:pt x="0" y="118"/>
                  </a:cubicBezTo>
                  <a:cubicBezTo>
                    <a:pt x="0" y="118"/>
                    <a:pt x="33" y="130"/>
                    <a:pt x="129" y="131"/>
                  </a:cubicBezTo>
                  <a:cubicBezTo>
                    <a:pt x="99" y="0"/>
                    <a:pt x="99" y="0"/>
                    <a:pt x="99" y="0"/>
                  </a:cubicBezTo>
                  <a:cubicBezTo>
                    <a:pt x="22" y="7"/>
                    <a:pt x="10" y="40"/>
                    <a:pt x="1"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Graphik Semibold" panose="020B0703030202060203" pitchFamily="34" charset="0"/>
              </a:endParaRPr>
            </a:p>
          </p:txBody>
        </p:sp>
        <p:sp>
          <p:nvSpPr>
            <p:cNvPr id="39" name="Freeform 93">
              <a:extLst>
                <a:ext uri="{FF2B5EF4-FFF2-40B4-BE49-F238E27FC236}">
                  <a16:creationId xmlns:a16="http://schemas.microsoft.com/office/drawing/2014/main" id="{C6CFE8A3-8139-C1D4-8892-782E4A7C02DD}"/>
                </a:ext>
              </a:extLst>
            </p:cNvPr>
            <p:cNvSpPr>
              <a:spLocks/>
            </p:cNvSpPr>
            <p:nvPr/>
          </p:nvSpPr>
          <p:spPr bwMode="auto">
            <a:xfrm>
              <a:off x="3583335" y="3430937"/>
              <a:ext cx="42817" cy="23244"/>
            </a:xfrm>
            <a:custGeom>
              <a:avLst/>
              <a:gdLst>
                <a:gd name="T0" fmla="*/ 15 w 31"/>
                <a:gd name="T1" fmla="*/ 2 h 17"/>
                <a:gd name="T2" fmla="*/ 0 w 31"/>
                <a:gd name="T3" fmla="*/ 0 h 17"/>
                <a:gd name="T4" fmla="*/ 7 w 31"/>
                <a:gd name="T5" fmla="*/ 17 h 17"/>
                <a:gd name="T6" fmla="*/ 24 w 31"/>
                <a:gd name="T7" fmla="*/ 17 h 17"/>
                <a:gd name="T8" fmla="*/ 31 w 31"/>
                <a:gd name="T9" fmla="*/ 0 h 17"/>
                <a:gd name="T10" fmla="*/ 15 w 31"/>
                <a:gd name="T11" fmla="*/ 2 h 17"/>
              </a:gdLst>
              <a:ahLst/>
              <a:cxnLst>
                <a:cxn ang="0">
                  <a:pos x="T0" y="T1"/>
                </a:cxn>
                <a:cxn ang="0">
                  <a:pos x="T2" y="T3"/>
                </a:cxn>
                <a:cxn ang="0">
                  <a:pos x="T4" y="T5"/>
                </a:cxn>
                <a:cxn ang="0">
                  <a:pos x="T6" y="T7"/>
                </a:cxn>
                <a:cxn ang="0">
                  <a:pos x="T8" y="T9"/>
                </a:cxn>
                <a:cxn ang="0">
                  <a:pos x="T10" y="T11"/>
                </a:cxn>
              </a:cxnLst>
              <a:rect l="0" t="0" r="r" b="b"/>
              <a:pathLst>
                <a:path w="31" h="17">
                  <a:moveTo>
                    <a:pt x="15" y="2"/>
                  </a:moveTo>
                  <a:cubicBezTo>
                    <a:pt x="7" y="2"/>
                    <a:pt x="0" y="0"/>
                    <a:pt x="0" y="0"/>
                  </a:cubicBezTo>
                  <a:cubicBezTo>
                    <a:pt x="7" y="17"/>
                    <a:pt x="7" y="17"/>
                    <a:pt x="7" y="17"/>
                  </a:cubicBezTo>
                  <a:cubicBezTo>
                    <a:pt x="24" y="17"/>
                    <a:pt x="24" y="17"/>
                    <a:pt x="24" y="17"/>
                  </a:cubicBezTo>
                  <a:cubicBezTo>
                    <a:pt x="31" y="0"/>
                    <a:pt x="31" y="0"/>
                    <a:pt x="31" y="0"/>
                  </a:cubicBezTo>
                  <a:cubicBezTo>
                    <a:pt x="31" y="0"/>
                    <a:pt x="2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Graphik Semibold" panose="020B0703030202060203" pitchFamily="34" charset="0"/>
              </a:endParaRPr>
            </a:p>
          </p:txBody>
        </p:sp>
        <p:sp>
          <p:nvSpPr>
            <p:cNvPr id="40" name="Freeform 94">
              <a:extLst>
                <a:ext uri="{FF2B5EF4-FFF2-40B4-BE49-F238E27FC236}">
                  <a16:creationId xmlns:a16="http://schemas.microsoft.com/office/drawing/2014/main" id="{C9F71E91-7B44-854C-8474-D1ADBACFD9B6}"/>
                </a:ext>
              </a:extLst>
            </p:cNvPr>
            <p:cNvSpPr>
              <a:spLocks/>
            </p:cNvSpPr>
            <p:nvPr/>
          </p:nvSpPr>
          <p:spPr bwMode="auto">
            <a:xfrm>
              <a:off x="3583335" y="3470084"/>
              <a:ext cx="41593" cy="138236"/>
            </a:xfrm>
            <a:custGeom>
              <a:avLst/>
              <a:gdLst>
                <a:gd name="T0" fmla="*/ 34 w 34"/>
                <a:gd name="T1" fmla="*/ 33 h 113"/>
                <a:gd name="T2" fmla="*/ 26 w 34"/>
                <a:gd name="T3" fmla="*/ 0 h 113"/>
                <a:gd name="T4" fmla="*/ 8 w 34"/>
                <a:gd name="T5" fmla="*/ 0 h 113"/>
                <a:gd name="T6" fmla="*/ 0 w 34"/>
                <a:gd name="T7" fmla="*/ 34 h 113"/>
                <a:gd name="T8" fmla="*/ 17 w 34"/>
                <a:gd name="T9" fmla="*/ 113 h 113"/>
                <a:gd name="T10" fmla="*/ 34 w 34"/>
                <a:gd name="T11" fmla="*/ 33 h 113"/>
              </a:gdLst>
              <a:ahLst/>
              <a:cxnLst>
                <a:cxn ang="0">
                  <a:pos x="T0" y="T1"/>
                </a:cxn>
                <a:cxn ang="0">
                  <a:pos x="T2" y="T3"/>
                </a:cxn>
                <a:cxn ang="0">
                  <a:pos x="T4" y="T5"/>
                </a:cxn>
                <a:cxn ang="0">
                  <a:pos x="T6" y="T7"/>
                </a:cxn>
                <a:cxn ang="0">
                  <a:pos x="T8" y="T9"/>
                </a:cxn>
                <a:cxn ang="0">
                  <a:pos x="T10" y="T11"/>
                </a:cxn>
              </a:cxnLst>
              <a:rect l="0" t="0" r="r" b="b"/>
              <a:pathLst>
                <a:path w="34" h="113">
                  <a:moveTo>
                    <a:pt x="34" y="33"/>
                  </a:moveTo>
                  <a:lnTo>
                    <a:pt x="26" y="0"/>
                  </a:lnTo>
                  <a:lnTo>
                    <a:pt x="8" y="0"/>
                  </a:lnTo>
                  <a:lnTo>
                    <a:pt x="0" y="34"/>
                  </a:lnTo>
                  <a:lnTo>
                    <a:pt x="17" y="11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Graphik Semibold" panose="020B0703030202060203" pitchFamily="34" charset="0"/>
              </a:endParaRPr>
            </a:p>
          </p:txBody>
        </p:sp>
        <p:sp>
          <p:nvSpPr>
            <p:cNvPr id="41" name="Freeform 95">
              <a:extLst>
                <a:ext uri="{FF2B5EF4-FFF2-40B4-BE49-F238E27FC236}">
                  <a16:creationId xmlns:a16="http://schemas.microsoft.com/office/drawing/2014/main" id="{8B2BE0B0-3290-E1A3-1683-A5E4E8A047FA}"/>
                </a:ext>
              </a:extLst>
            </p:cNvPr>
            <p:cNvSpPr>
              <a:spLocks/>
            </p:cNvSpPr>
            <p:nvPr/>
          </p:nvSpPr>
          <p:spPr bwMode="auto">
            <a:xfrm>
              <a:off x="3670192" y="3528803"/>
              <a:ext cx="69730" cy="17127"/>
            </a:xfrm>
            <a:custGeom>
              <a:avLst/>
              <a:gdLst>
                <a:gd name="T0" fmla="*/ 57 w 57"/>
                <a:gd name="T1" fmla="*/ 14 h 14"/>
                <a:gd name="T2" fmla="*/ 0 w 57"/>
                <a:gd name="T3" fmla="*/ 14 h 14"/>
                <a:gd name="T4" fmla="*/ 0 w 57"/>
                <a:gd name="T5" fmla="*/ 0 h 14"/>
                <a:gd name="T6" fmla="*/ 34 w 57"/>
                <a:gd name="T7" fmla="*/ 0 h 14"/>
                <a:gd name="T8" fmla="*/ 57 w 57"/>
                <a:gd name="T9" fmla="*/ 0 h 14"/>
                <a:gd name="T10" fmla="*/ 57 w 57"/>
                <a:gd name="T11" fmla="*/ 14 h 14"/>
              </a:gdLst>
              <a:ahLst/>
              <a:cxnLst>
                <a:cxn ang="0">
                  <a:pos x="T0" y="T1"/>
                </a:cxn>
                <a:cxn ang="0">
                  <a:pos x="T2" y="T3"/>
                </a:cxn>
                <a:cxn ang="0">
                  <a:pos x="T4" y="T5"/>
                </a:cxn>
                <a:cxn ang="0">
                  <a:pos x="T6" y="T7"/>
                </a:cxn>
                <a:cxn ang="0">
                  <a:pos x="T8" y="T9"/>
                </a:cxn>
                <a:cxn ang="0">
                  <a:pos x="T10" y="T11"/>
                </a:cxn>
              </a:cxnLst>
              <a:rect l="0" t="0" r="r" b="b"/>
              <a:pathLst>
                <a:path w="57" h="14">
                  <a:moveTo>
                    <a:pt x="57" y="14"/>
                  </a:moveTo>
                  <a:lnTo>
                    <a:pt x="0" y="14"/>
                  </a:lnTo>
                  <a:lnTo>
                    <a:pt x="0" y="0"/>
                  </a:lnTo>
                  <a:lnTo>
                    <a:pt x="34" y="0"/>
                  </a:lnTo>
                  <a:lnTo>
                    <a:pt x="57" y="0"/>
                  </a:lnTo>
                  <a:lnTo>
                    <a:pt x="5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Graphik Semibold" panose="020B0703030202060203" pitchFamily="34" charset="0"/>
              </a:endParaRPr>
            </a:p>
          </p:txBody>
        </p:sp>
      </p:grpSp>
      <p:sp>
        <p:nvSpPr>
          <p:cNvPr id="19" name="TextBox 18">
            <a:extLst>
              <a:ext uri="{FF2B5EF4-FFF2-40B4-BE49-F238E27FC236}">
                <a16:creationId xmlns:a16="http://schemas.microsoft.com/office/drawing/2014/main" id="{EE95A668-79BB-EB83-CB34-B87C217F84AF}"/>
              </a:ext>
            </a:extLst>
          </p:cNvPr>
          <p:cNvSpPr txBox="1"/>
          <p:nvPr/>
        </p:nvSpPr>
        <p:spPr>
          <a:xfrm>
            <a:off x="5710605" y="5127451"/>
            <a:ext cx="848326" cy="153888"/>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300"/>
              </a:spcBef>
              <a:spcAft>
                <a:spcPts val="0"/>
              </a:spcAft>
              <a:buClr>
                <a:srgbClr val="006633"/>
              </a:buClr>
              <a:buSzTx/>
              <a:buFontTx/>
              <a:buNone/>
              <a:tabLst/>
              <a:defRPr/>
            </a:pPr>
            <a:r>
              <a:rPr kumimoji="0" lang="en-US" sz="1000" b="1" i="0" u="none" strike="noStrike" kern="1200" cap="none" spc="0" normalizeH="0" baseline="0" noProof="0">
                <a:ln>
                  <a:noFill/>
                </a:ln>
                <a:solidFill>
                  <a:srgbClr val="636465"/>
                </a:solidFill>
                <a:effectLst/>
                <a:uLnTx/>
                <a:uFillTx/>
                <a:latin typeface="Graphik Semibold" panose="020B0703030202060203" pitchFamily="34" charset="0"/>
              </a:rPr>
              <a:t>Workshops</a:t>
            </a:r>
          </a:p>
        </p:txBody>
      </p:sp>
      <p:sp>
        <p:nvSpPr>
          <p:cNvPr id="20" name="Flowchart: Decision 19">
            <a:extLst>
              <a:ext uri="{FF2B5EF4-FFF2-40B4-BE49-F238E27FC236}">
                <a16:creationId xmlns:a16="http://schemas.microsoft.com/office/drawing/2014/main" id="{90427B3E-970C-C552-CFAE-F323FBC2CB2E}"/>
              </a:ext>
            </a:extLst>
          </p:cNvPr>
          <p:cNvSpPr/>
          <p:nvPr/>
        </p:nvSpPr>
        <p:spPr>
          <a:xfrm>
            <a:off x="2823203" y="4160850"/>
            <a:ext cx="1762241" cy="1222870"/>
          </a:xfrm>
          <a:prstGeom prst="flowChartDecisi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rPr>
              <a:t>Approved</a:t>
            </a:r>
          </a:p>
        </p:txBody>
      </p:sp>
      <p:sp>
        <p:nvSpPr>
          <p:cNvPr id="21" name="Flowchart: Terminator 20">
            <a:extLst>
              <a:ext uri="{FF2B5EF4-FFF2-40B4-BE49-F238E27FC236}">
                <a16:creationId xmlns:a16="http://schemas.microsoft.com/office/drawing/2014/main" id="{9FF4CD55-AF2D-080C-7667-376ED68D7C66}"/>
              </a:ext>
            </a:extLst>
          </p:cNvPr>
          <p:cNvSpPr/>
          <p:nvPr/>
        </p:nvSpPr>
        <p:spPr>
          <a:xfrm>
            <a:off x="588189" y="4181061"/>
            <a:ext cx="1762241" cy="1222870"/>
          </a:xfrm>
          <a:prstGeom prst="flowChartTermina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rPr>
              <a:t>9. Update frequency of scheduled replacement for  the component in the m-Item</a:t>
            </a:r>
          </a:p>
        </p:txBody>
      </p:sp>
      <p:cxnSp>
        <p:nvCxnSpPr>
          <p:cNvPr id="22" name="Straight Arrow Connector 21">
            <a:extLst>
              <a:ext uri="{FF2B5EF4-FFF2-40B4-BE49-F238E27FC236}">
                <a16:creationId xmlns:a16="http://schemas.microsoft.com/office/drawing/2014/main" id="{A4C51103-BCD0-6F77-0325-675E3499F99D}"/>
              </a:ext>
            </a:extLst>
          </p:cNvPr>
          <p:cNvCxnSpPr>
            <a:cxnSpLocks/>
            <a:stCxn id="20" idx="1"/>
            <a:endCxn id="21" idx="3"/>
          </p:cNvCxnSpPr>
          <p:nvPr/>
        </p:nvCxnSpPr>
        <p:spPr>
          <a:xfrm flipH="1">
            <a:off x="2350430" y="4772285"/>
            <a:ext cx="47277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53FD47C-2303-F095-AA64-C02EF887CB8B}"/>
              </a:ext>
            </a:extLst>
          </p:cNvPr>
          <p:cNvSpPr txBox="1"/>
          <p:nvPr/>
        </p:nvSpPr>
        <p:spPr>
          <a:xfrm>
            <a:off x="2464330" y="4529018"/>
            <a:ext cx="289722" cy="184666"/>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300"/>
              </a:spcBef>
              <a:spcAft>
                <a:spcPts val="0"/>
              </a:spcAft>
              <a:buClr>
                <a:srgbClr val="006633"/>
              </a:buClr>
              <a:buSzTx/>
              <a:buFontTx/>
              <a:buNone/>
              <a:tabLst/>
              <a:defRPr/>
            </a:pPr>
            <a:r>
              <a:rPr kumimoji="0" lang="en-US" sz="1200" b="1" i="0" u="none" strike="noStrike" kern="1200" cap="none" spc="0" normalizeH="0" baseline="0" noProof="0">
                <a:ln>
                  <a:noFill/>
                </a:ln>
                <a:solidFill>
                  <a:srgbClr val="636465"/>
                </a:solidFill>
                <a:effectLst/>
                <a:uLnTx/>
                <a:uFillTx/>
                <a:latin typeface="Graphik Semibold" panose="020B0703030202060203" pitchFamily="34" charset="0"/>
              </a:rPr>
              <a:t>Yes</a:t>
            </a:r>
          </a:p>
        </p:txBody>
      </p:sp>
      <p:cxnSp>
        <p:nvCxnSpPr>
          <p:cNvPr id="24" name="Straight Arrow Connector 23">
            <a:extLst>
              <a:ext uri="{FF2B5EF4-FFF2-40B4-BE49-F238E27FC236}">
                <a16:creationId xmlns:a16="http://schemas.microsoft.com/office/drawing/2014/main" id="{6AF93B73-4E17-C08D-FD48-D3ECB0F57992}"/>
              </a:ext>
            </a:extLst>
          </p:cNvPr>
          <p:cNvCxnSpPr>
            <a:cxnSpLocks/>
            <a:stCxn id="12" idx="1"/>
            <a:endCxn id="20" idx="3"/>
          </p:cNvCxnSpPr>
          <p:nvPr/>
        </p:nvCxnSpPr>
        <p:spPr>
          <a:xfrm flipH="1" flipV="1">
            <a:off x="4585445" y="4772285"/>
            <a:ext cx="68976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FEA9915-0C6C-CB09-277B-18CB0DFB3058}"/>
              </a:ext>
            </a:extLst>
          </p:cNvPr>
          <p:cNvSpPr txBox="1"/>
          <p:nvPr/>
        </p:nvSpPr>
        <p:spPr>
          <a:xfrm>
            <a:off x="3378720" y="5447859"/>
            <a:ext cx="289722" cy="184666"/>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300"/>
              </a:spcBef>
              <a:spcAft>
                <a:spcPts val="0"/>
              </a:spcAft>
              <a:buClr>
                <a:srgbClr val="006633"/>
              </a:buClr>
              <a:buSzTx/>
              <a:buFontTx/>
              <a:buNone/>
              <a:tabLst/>
              <a:defRPr/>
            </a:pPr>
            <a:r>
              <a:rPr kumimoji="0" lang="en-US" sz="1200" b="1" i="0" u="none" strike="noStrike" kern="1200" cap="none" spc="0" normalizeH="0" baseline="0" noProof="0">
                <a:ln>
                  <a:noFill/>
                </a:ln>
                <a:solidFill>
                  <a:srgbClr val="636465"/>
                </a:solidFill>
                <a:effectLst/>
                <a:uLnTx/>
                <a:uFillTx/>
                <a:latin typeface="Graphik Semibold" panose="020B0703030202060203" pitchFamily="34" charset="0"/>
              </a:rPr>
              <a:t>No</a:t>
            </a:r>
          </a:p>
        </p:txBody>
      </p:sp>
      <p:sp>
        <p:nvSpPr>
          <p:cNvPr id="26" name="Rectangle 25">
            <a:extLst>
              <a:ext uri="{FF2B5EF4-FFF2-40B4-BE49-F238E27FC236}">
                <a16:creationId xmlns:a16="http://schemas.microsoft.com/office/drawing/2014/main" id="{EFB19A03-0C14-E8C9-EF92-2ECDE3004BD1}"/>
              </a:ext>
            </a:extLst>
          </p:cNvPr>
          <p:cNvSpPr/>
          <p:nvPr/>
        </p:nvSpPr>
        <p:spPr>
          <a:xfrm>
            <a:off x="2892458" y="1954373"/>
            <a:ext cx="1762241" cy="12228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000" b="0" i="0" u="none" strike="noStrike" kern="1200" cap="none" spc="0" normalizeH="0" baseline="0" noProof="0">
                <a:ln>
                  <a:noFill/>
                </a:ln>
                <a:solidFill>
                  <a:srgbClr val="000000"/>
                </a:solidFill>
                <a:effectLst/>
                <a:uLnTx/>
                <a:uFillTx/>
              </a:rPr>
              <a:t>2. </a:t>
            </a:r>
            <a:r>
              <a:rPr lang="en-AU" sz="1000" b="1">
                <a:solidFill>
                  <a:schemeClr val="tx1"/>
                </a:solidFill>
              </a:rPr>
              <a:t>Clean and structure the data </a:t>
            </a:r>
            <a:r>
              <a:rPr lang="en-AU" sz="1000">
                <a:solidFill>
                  <a:schemeClr val="tx1"/>
                </a:solidFill>
              </a:rPr>
              <a:t>to know about material consumption at specific asset location</a:t>
            </a:r>
          </a:p>
        </p:txBody>
      </p:sp>
      <p:cxnSp>
        <p:nvCxnSpPr>
          <p:cNvPr id="27" name="Straight Arrow Connector 26">
            <a:extLst>
              <a:ext uri="{FF2B5EF4-FFF2-40B4-BE49-F238E27FC236}">
                <a16:creationId xmlns:a16="http://schemas.microsoft.com/office/drawing/2014/main" id="{D301EEDF-DF3C-B7AE-9930-2102353AE04C}"/>
              </a:ext>
            </a:extLst>
          </p:cNvPr>
          <p:cNvCxnSpPr>
            <a:cxnSpLocks/>
            <a:stCxn id="5" idx="3"/>
            <a:endCxn id="26" idx="1"/>
          </p:cNvCxnSpPr>
          <p:nvPr/>
        </p:nvCxnSpPr>
        <p:spPr>
          <a:xfrm>
            <a:off x="2271947" y="2546918"/>
            <a:ext cx="62051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FB44717-EF27-B2F6-2431-8E9A660CD53F}"/>
              </a:ext>
            </a:extLst>
          </p:cNvPr>
          <p:cNvCxnSpPr>
            <a:cxnSpLocks/>
            <a:stCxn id="20" idx="2"/>
            <a:endCxn id="29" idx="0"/>
          </p:cNvCxnSpPr>
          <p:nvPr/>
        </p:nvCxnSpPr>
        <p:spPr>
          <a:xfrm>
            <a:off x="3704324" y="5383720"/>
            <a:ext cx="0" cy="3895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90C1D8A-CDF6-BCF7-3270-01786A027309}"/>
              </a:ext>
            </a:extLst>
          </p:cNvPr>
          <p:cNvSpPr/>
          <p:nvPr/>
        </p:nvSpPr>
        <p:spPr>
          <a:xfrm>
            <a:off x="3523581" y="5773272"/>
            <a:ext cx="361485" cy="3547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raphik Semibold" panose="020B0703030202060203" pitchFamily="34" charset="0"/>
              </a:rPr>
              <a:t>A</a:t>
            </a:r>
          </a:p>
        </p:txBody>
      </p:sp>
      <p:cxnSp>
        <p:nvCxnSpPr>
          <p:cNvPr id="31" name="Straight Arrow Connector 30">
            <a:extLst>
              <a:ext uri="{FF2B5EF4-FFF2-40B4-BE49-F238E27FC236}">
                <a16:creationId xmlns:a16="http://schemas.microsoft.com/office/drawing/2014/main" id="{C50645AC-7168-18E2-2B34-68CD4C7058FC}"/>
              </a:ext>
            </a:extLst>
          </p:cNvPr>
          <p:cNvCxnSpPr>
            <a:cxnSpLocks/>
          </p:cNvCxnSpPr>
          <p:nvPr/>
        </p:nvCxnSpPr>
        <p:spPr>
          <a:xfrm>
            <a:off x="2513900" y="1600094"/>
            <a:ext cx="0" cy="9666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189A86F-D7FE-E4FC-669A-F2FCE609C6FA}"/>
              </a:ext>
            </a:extLst>
          </p:cNvPr>
          <p:cNvCxnSpPr>
            <a:cxnSpLocks/>
            <a:stCxn id="26" idx="3"/>
            <a:endCxn id="6" idx="1"/>
          </p:cNvCxnSpPr>
          <p:nvPr/>
        </p:nvCxnSpPr>
        <p:spPr>
          <a:xfrm>
            <a:off x="4654699" y="2565809"/>
            <a:ext cx="62051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EFA2C9B-71D3-1CEA-8F34-E8F5DF66BAED}"/>
              </a:ext>
            </a:extLst>
          </p:cNvPr>
          <p:cNvSpPr/>
          <p:nvPr/>
        </p:nvSpPr>
        <p:spPr>
          <a:xfrm>
            <a:off x="7657960" y="1954373"/>
            <a:ext cx="1762241" cy="12228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000" b="0" i="0" u="none" strike="noStrike" kern="1200" cap="none" spc="0" normalizeH="0" baseline="0" noProof="0">
                <a:ln>
                  <a:noFill/>
                </a:ln>
                <a:solidFill>
                  <a:srgbClr val="000000"/>
                </a:solidFill>
                <a:effectLst/>
                <a:uLnTx/>
                <a:uFillTx/>
              </a:rPr>
              <a:t>4. </a:t>
            </a:r>
            <a:r>
              <a:rPr lang="en-US" sz="1000" b="1">
                <a:solidFill>
                  <a:schemeClr val="tx1"/>
                </a:solidFill>
              </a:rPr>
              <a:t>Identify the material </a:t>
            </a:r>
            <a:r>
              <a:rPr lang="en-US" sz="1000">
                <a:solidFill>
                  <a:schemeClr val="tx1"/>
                </a:solidFill>
              </a:rPr>
              <a:t>that is used for these components</a:t>
            </a:r>
          </a:p>
        </p:txBody>
      </p:sp>
      <p:cxnSp>
        <p:nvCxnSpPr>
          <p:cNvPr id="34" name="Straight Arrow Connector 33">
            <a:extLst>
              <a:ext uri="{FF2B5EF4-FFF2-40B4-BE49-F238E27FC236}">
                <a16:creationId xmlns:a16="http://schemas.microsoft.com/office/drawing/2014/main" id="{ACBB1B12-68F8-D073-09E8-FD4A21973DCC}"/>
              </a:ext>
            </a:extLst>
          </p:cNvPr>
          <p:cNvCxnSpPr>
            <a:cxnSpLocks/>
            <a:stCxn id="6" idx="3"/>
            <a:endCxn id="33" idx="1"/>
          </p:cNvCxnSpPr>
          <p:nvPr/>
        </p:nvCxnSpPr>
        <p:spPr>
          <a:xfrm>
            <a:off x="7037450" y="2565809"/>
            <a:ext cx="62051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F5D910F-6364-19E2-761E-89E1817300DE}"/>
              </a:ext>
            </a:extLst>
          </p:cNvPr>
          <p:cNvCxnSpPr>
            <a:cxnSpLocks/>
            <a:stCxn id="33" idx="3"/>
            <a:endCxn id="7" idx="1"/>
          </p:cNvCxnSpPr>
          <p:nvPr/>
        </p:nvCxnSpPr>
        <p:spPr>
          <a:xfrm>
            <a:off x="9420202" y="2565809"/>
            <a:ext cx="62051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7EF90BA-35EB-ED51-6452-71DCA68FA4CD}"/>
              </a:ext>
            </a:extLst>
          </p:cNvPr>
          <p:cNvSpPr/>
          <p:nvPr/>
        </p:nvSpPr>
        <p:spPr>
          <a:xfrm>
            <a:off x="2333157" y="1249197"/>
            <a:ext cx="361485" cy="3547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raphik Semibold" panose="020B0703030202060203" pitchFamily="34" charset="0"/>
              </a:rPr>
              <a:t>A</a:t>
            </a:r>
          </a:p>
        </p:txBody>
      </p:sp>
      <p:sp>
        <p:nvSpPr>
          <p:cNvPr id="3" name="Rectangle 2">
            <a:extLst>
              <a:ext uri="{FF2B5EF4-FFF2-40B4-BE49-F238E27FC236}">
                <a16:creationId xmlns:a16="http://schemas.microsoft.com/office/drawing/2014/main" id="{5A82C514-34C9-AF22-D4F9-5EDE3A240650}"/>
              </a:ext>
            </a:extLst>
          </p:cNvPr>
          <p:cNvSpPr/>
          <p:nvPr/>
        </p:nvSpPr>
        <p:spPr>
          <a:xfrm>
            <a:off x="10333427" y="0"/>
            <a:ext cx="1858573" cy="865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b="1">
                <a:solidFill>
                  <a:schemeClr val="tx1"/>
                </a:solidFill>
              </a:rPr>
              <a:t>Process Flow – Reliability Modelling</a:t>
            </a:r>
          </a:p>
          <a:p>
            <a:endParaRPr lang="en-US" sz="1200">
              <a:solidFill>
                <a:schemeClr val="tx1"/>
              </a:solidFill>
            </a:endParaRPr>
          </a:p>
        </p:txBody>
      </p:sp>
    </p:spTree>
    <p:extLst>
      <p:ext uri="{BB962C8B-B14F-4D97-AF65-F5344CB8AC3E}">
        <p14:creationId xmlns:p14="http://schemas.microsoft.com/office/powerpoint/2010/main" val="255063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72E3-4808-5DB0-190F-CCF907BD7EB4}"/>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Maintenance Journey</a:t>
            </a:r>
          </a:p>
        </p:txBody>
      </p:sp>
      <p:grpSp>
        <p:nvGrpSpPr>
          <p:cNvPr id="3" name="Group 2">
            <a:extLst>
              <a:ext uri="{FF2B5EF4-FFF2-40B4-BE49-F238E27FC236}">
                <a16:creationId xmlns:a16="http://schemas.microsoft.com/office/drawing/2014/main" id="{2AB83C3D-1CDB-E096-33CF-D94125D0FEC4}"/>
              </a:ext>
            </a:extLst>
          </p:cNvPr>
          <p:cNvGrpSpPr/>
          <p:nvPr/>
        </p:nvGrpSpPr>
        <p:grpSpPr>
          <a:xfrm>
            <a:off x="365883" y="1095687"/>
            <a:ext cx="11445117" cy="4969426"/>
            <a:chOff x="257469" y="1095687"/>
            <a:chExt cx="11642876" cy="4969426"/>
          </a:xfrm>
        </p:grpSpPr>
        <p:sp>
          <p:nvSpPr>
            <p:cNvPr id="74" name="Rectangle 73">
              <a:extLst>
                <a:ext uri="{FF2B5EF4-FFF2-40B4-BE49-F238E27FC236}">
                  <a16:creationId xmlns:a16="http://schemas.microsoft.com/office/drawing/2014/main" id="{58202F3A-5827-B2CE-FA04-260F0B545EE8}"/>
                </a:ext>
              </a:extLst>
            </p:cNvPr>
            <p:cNvSpPr/>
            <p:nvPr/>
          </p:nvSpPr>
          <p:spPr>
            <a:xfrm>
              <a:off x="7620822" y="1530417"/>
              <a:ext cx="4279523" cy="3628720"/>
            </a:xfrm>
            <a:prstGeom prst="rect">
              <a:avLst/>
            </a:prstGeom>
            <a:solidFill>
              <a:srgbClr val="B455AA">
                <a:lumMod val="40000"/>
                <a:lumOff val="60000"/>
              </a:srgbClr>
            </a:solidFill>
            <a:ln w="12700" cap="flat" cmpd="sng" algn="ctr">
              <a:noFill/>
              <a:prstDash val="solid"/>
              <a:miter lim="800000"/>
            </a:ln>
            <a:effectLst/>
          </p:spPr>
          <p:txBody>
            <a:bodyPr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raphik"/>
                <a:ea typeface="+mn-ea"/>
                <a:cs typeface="+mn-cs"/>
              </a:endParaRPr>
            </a:p>
          </p:txBody>
        </p:sp>
        <p:sp>
          <p:nvSpPr>
            <p:cNvPr id="75" name="Rectangle 74">
              <a:extLst>
                <a:ext uri="{FF2B5EF4-FFF2-40B4-BE49-F238E27FC236}">
                  <a16:creationId xmlns:a16="http://schemas.microsoft.com/office/drawing/2014/main" id="{B46D2C40-3D78-0E3A-F485-61DB7E1E12FF}"/>
                </a:ext>
              </a:extLst>
            </p:cNvPr>
            <p:cNvSpPr/>
            <p:nvPr/>
          </p:nvSpPr>
          <p:spPr>
            <a:xfrm>
              <a:off x="2177481" y="1530417"/>
              <a:ext cx="5470657" cy="3628720"/>
            </a:xfrm>
            <a:prstGeom prst="rect">
              <a:avLst/>
            </a:prstGeom>
            <a:solidFill>
              <a:srgbClr val="ECCCFF"/>
            </a:solidFill>
            <a:ln w="12700" cap="flat" cmpd="sng" algn="ctr">
              <a:noFill/>
              <a:prstDash val="solid"/>
              <a:miter lim="800000"/>
            </a:ln>
            <a:effectLst/>
          </p:spPr>
          <p:txBody>
            <a:bodyPr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raphik"/>
                <a:ea typeface="+mn-ea"/>
                <a:cs typeface="+mn-cs"/>
              </a:endParaRPr>
            </a:p>
          </p:txBody>
        </p:sp>
        <p:sp>
          <p:nvSpPr>
            <p:cNvPr id="76" name="Rectangle 75">
              <a:extLst>
                <a:ext uri="{FF2B5EF4-FFF2-40B4-BE49-F238E27FC236}">
                  <a16:creationId xmlns:a16="http://schemas.microsoft.com/office/drawing/2014/main" id="{25157FF9-EC35-59D0-8665-ABCFD4D6EE2E}"/>
                </a:ext>
              </a:extLst>
            </p:cNvPr>
            <p:cNvSpPr/>
            <p:nvPr/>
          </p:nvSpPr>
          <p:spPr>
            <a:xfrm>
              <a:off x="275800" y="1530417"/>
              <a:ext cx="1908546" cy="3628720"/>
            </a:xfrm>
            <a:prstGeom prst="rect">
              <a:avLst/>
            </a:prstGeom>
            <a:solidFill>
              <a:srgbClr val="FFFFFF">
                <a:lumMod val="95000"/>
              </a:srgbClr>
            </a:solidFill>
            <a:ln w="12700" cap="flat" cmpd="sng" algn="ctr">
              <a:noFill/>
              <a:prstDash val="solid"/>
              <a:miter lim="800000"/>
            </a:ln>
            <a:effectLst/>
          </p:spPr>
          <p:txBody>
            <a:bodyPr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raphik"/>
                <a:ea typeface="+mn-ea"/>
                <a:cs typeface="+mn-cs"/>
              </a:endParaRPr>
            </a:p>
          </p:txBody>
        </p:sp>
        <p:sp>
          <p:nvSpPr>
            <p:cNvPr id="77" name="Rectangle 76">
              <a:extLst>
                <a:ext uri="{FF2B5EF4-FFF2-40B4-BE49-F238E27FC236}">
                  <a16:creationId xmlns:a16="http://schemas.microsoft.com/office/drawing/2014/main" id="{86B2D000-F053-F8AF-2762-86EEEA3C9D71}"/>
                </a:ext>
              </a:extLst>
            </p:cNvPr>
            <p:cNvSpPr/>
            <p:nvPr/>
          </p:nvSpPr>
          <p:spPr>
            <a:xfrm>
              <a:off x="419488" y="1931066"/>
              <a:ext cx="1602469" cy="2005620"/>
            </a:xfrm>
            <a:prstGeom prst="rect">
              <a:avLst/>
            </a:prstGeom>
            <a:solidFill>
              <a:srgbClr val="D999FF"/>
            </a:solidFill>
            <a:ln w="12700" cap="flat" cmpd="sng" algn="ctr">
              <a:solidFill>
                <a:srgbClr val="FFFFFF">
                  <a:hueOff val="0"/>
                  <a:satOff val="0"/>
                  <a:lumOff val="0"/>
                  <a:alphaOff val="0"/>
                </a:srgbClr>
              </a:solidFill>
              <a:prstDash val="solid"/>
              <a:miter lim="800000"/>
            </a:ln>
            <a:effectLst/>
          </p:spPr>
          <p:txBody>
            <a:bodyPr spcFirstLastPara="0" vert="horz" wrap="square" lIns="71120" tIns="71120" rIns="71120" bIns="297601" numCol="1" spcCol="1270" anchor="t"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Graphik"/>
                <a:ea typeface="+mn-ea"/>
                <a:cs typeface="+mn-cs"/>
              </a:endParaRPr>
            </a:p>
          </p:txBody>
        </p:sp>
        <p:sp>
          <p:nvSpPr>
            <p:cNvPr id="78" name="Rectangle 77">
              <a:extLst>
                <a:ext uri="{FF2B5EF4-FFF2-40B4-BE49-F238E27FC236}">
                  <a16:creationId xmlns:a16="http://schemas.microsoft.com/office/drawing/2014/main" id="{B5068736-3683-7C49-8432-0E2678C109DF}"/>
                </a:ext>
              </a:extLst>
            </p:cNvPr>
            <p:cNvSpPr/>
            <p:nvPr/>
          </p:nvSpPr>
          <p:spPr>
            <a:xfrm>
              <a:off x="529438" y="5429333"/>
              <a:ext cx="2022344" cy="635780"/>
            </a:xfrm>
            <a:prstGeom prst="rect">
              <a:avLst/>
            </a:prstGeom>
            <a:noFill/>
            <a:ln w="12700" cap="flat" cmpd="sng" algn="ctr">
              <a:solidFill>
                <a:srgbClr val="FFFFFF">
                  <a:lumMod val="85000"/>
                </a:srgbClr>
              </a:solidFill>
              <a:prstDash val="solid"/>
              <a:miter lim="800000"/>
            </a:ln>
            <a:effectLst/>
          </p:spPr>
          <p:txBody>
            <a:bodyPr spcFirstLastPara="0" vert="horz" wrap="square" lIns="45720" tIns="45720" rIns="45720" bIns="45720" numCol="1" spcCol="1270" anchor="ctr" anchorCtr="0">
              <a:noAutofit/>
            </a:bodyPr>
            <a:lstStyle/>
            <a:p>
              <a:pPr marL="0" marR="0" lvl="0" indent="0" defTabSz="914400" eaLnBrk="1" fontAlgn="auto" latinLnBrk="0" hangingPunct="1">
                <a:lnSpc>
                  <a:spcPct val="9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000000"/>
                  </a:solidFill>
                  <a:effectLst/>
                  <a:uLnTx/>
                  <a:uFillTx/>
                  <a:latin typeface="Graphik"/>
                  <a:ea typeface="+mn-ea"/>
                  <a:cs typeface="+mn-cs"/>
                </a:rPr>
                <a:t>Focus on improved </a:t>
              </a:r>
              <a:r>
                <a:rPr kumimoji="0" lang="en-US" sz="1050" b="1" i="0" u="none" strike="noStrike" kern="0" cap="none" spc="0" normalizeH="0" baseline="0" noProof="0">
                  <a:ln>
                    <a:noFill/>
                  </a:ln>
                  <a:solidFill>
                    <a:srgbClr val="000000"/>
                  </a:solidFill>
                  <a:effectLst/>
                  <a:uLnTx/>
                  <a:uFillTx/>
                  <a:latin typeface="Graphik"/>
                  <a:ea typeface="+mn-ea"/>
                  <a:cs typeface="+mn-cs"/>
                </a:rPr>
                <a:t>master data quality </a:t>
              </a:r>
              <a:r>
                <a:rPr kumimoji="0" lang="en-US" sz="1050" b="0" i="0" u="none" strike="noStrike" kern="0" cap="none" spc="0" normalizeH="0" baseline="0" noProof="0">
                  <a:ln>
                    <a:noFill/>
                  </a:ln>
                  <a:solidFill>
                    <a:srgbClr val="000000"/>
                  </a:solidFill>
                  <a:effectLst/>
                  <a:uLnTx/>
                  <a:uFillTx/>
                  <a:latin typeface="Graphik"/>
                  <a:ea typeface="+mn-ea"/>
                  <a:cs typeface="+mn-cs"/>
                </a:rPr>
                <a:t>to enable </a:t>
              </a:r>
              <a:r>
                <a:rPr kumimoji="0" lang="en-US" sz="1050" b="1" i="0" u="none" strike="noStrike" kern="0" cap="none" spc="0" normalizeH="0" baseline="0" noProof="0">
                  <a:ln>
                    <a:noFill/>
                  </a:ln>
                  <a:solidFill>
                    <a:srgbClr val="000000"/>
                  </a:solidFill>
                  <a:effectLst/>
                  <a:uLnTx/>
                  <a:uFillTx/>
                  <a:latin typeface="Graphik"/>
                  <a:ea typeface="+mn-ea"/>
                  <a:cs typeface="+mn-cs"/>
                </a:rPr>
                <a:t>insight generation</a:t>
              </a:r>
            </a:p>
          </p:txBody>
        </p:sp>
        <p:sp>
          <p:nvSpPr>
            <p:cNvPr id="79" name="Rectangle 78">
              <a:extLst>
                <a:ext uri="{FF2B5EF4-FFF2-40B4-BE49-F238E27FC236}">
                  <a16:creationId xmlns:a16="http://schemas.microsoft.com/office/drawing/2014/main" id="{6D19548B-0274-8787-E872-4D66211C98BE}"/>
                </a:ext>
              </a:extLst>
            </p:cNvPr>
            <p:cNvSpPr/>
            <p:nvPr/>
          </p:nvSpPr>
          <p:spPr>
            <a:xfrm>
              <a:off x="2796948" y="5429333"/>
              <a:ext cx="2022344" cy="635780"/>
            </a:xfrm>
            <a:prstGeom prst="rect">
              <a:avLst/>
            </a:prstGeom>
            <a:noFill/>
            <a:ln w="19050" cap="flat" cmpd="sng" algn="ctr">
              <a:solidFill>
                <a:srgbClr val="FFFFFF">
                  <a:lumMod val="85000"/>
                </a:srgbClr>
              </a:solidFill>
              <a:prstDash val="solid"/>
              <a:miter lim="800000"/>
            </a:ln>
            <a:effectLst/>
          </p:spPr>
          <p:txBody>
            <a:bodyPr lIns="4572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Graphik"/>
                  <a:ea typeface="+mn-ea"/>
                  <a:cs typeface="+mn-cs"/>
                </a:rPr>
                <a:t>Identify all Critical assets &amp; </a:t>
              </a:r>
              <a:r>
                <a:rPr kumimoji="0" lang="en-US" sz="1050" b="1" i="0" u="none" strike="noStrike" kern="0" cap="none" spc="0" normalizeH="0" baseline="0" noProof="0">
                  <a:ln>
                    <a:noFill/>
                  </a:ln>
                  <a:solidFill>
                    <a:srgbClr val="000000"/>
                  </a:solidFill>
                  <a:effectLst/>
                  <a:uLnTx/>
                  <a:uFillTx/>
                  <a:latin typeface="Graphik"/>
                  <a:ea typeface="+mn-ea"/>
                  <a:cs typeface="+mn-cs"/>
                </a:rPr>
                <a:t>Failure modes</a:t>
              </a:r>
              <a:r>
                <a:rPr kumimoji="0" lang="en-US" sz="1050" b="0" i="0" u="none" strike="noStrike" kern="0" cap="none" spc="0" normalizeH="0" baseline="0" noProof="0">
                  <a:ln>
                    <a:noFill/>
                  </a:ln>
                  <a:solidFill>
                    <a:srgbClr val="000000"/>
                  </a:solidFill>
                  <a:effectLst/>
                  <a:uLnTx/>
                  <a:uFillTx/>
                  <a:latin typeface="Graphik"/>
                  <a:ea typeface="+mn-ea"/>
                  <a:cs typeface="+mn-cs"/>
                </a:rPr>
                <a:t> to </a:t>
              </a:r>
              <a:r>
                <a:rPr kumimoji="0" lang="en-US" sz="1050" b="1" i="0" u="none" strike="noStrike" kern="0" cap="none" spc="0" normalizeH="0" baseline="0" noProof="0">
                  <a:ln>
                    <a:noFill/>
                  </a:ln>
                  <a:solidFill>
                    <a:srgbClr val="000000"/>
                  </a:solidFill>
                  <a:effectLst/>
                  <a:uLnTx/>
                  <a:uFillTx/>
                  <a:latin typeface="Graphik"/>
                  <a:ea typeface="+mn-ea"/>
                  <a:cs typeface="+mn-cs"/>
                </a:rPr>
                <a:t>enable predictive maintenance </a:t>
              </a:r>
            </a:p>
          </p:txBody>
        </p:sp>
        <p:sp>
          <p:nvSpPr>
            <p:cNvPr id="80" name="Rectangle 79">
              <a:extLst>
                <a:ext uri="{FF2B5EF4-FFF2-40B4-BE49-F238E27FC236}">
                  <a16:creationId xmlns:a16="http://schemas.microsoft.com/office/drawing/2014/main" id="{4BFFBDE0-7D96-D355-51EF-E41A8E6EA3B1}"/>
                </a:ext>
              </a:extLst>
            </p:cNvPr>
            <p:cNvSpPr/>
            <p:nvPr/>
          </p:nvSpPr>
          <p:spPr>
            <a:xfrm>
              <a:off x="5064458" y="5429333"/>
              <a:ext cx="2022344" cy="635780"/>
            </a:xfrm>
            <a:prstGeom prst="rect">
              <a:avLst/>
            </a:prstGeom>
            <a:noFill/>
            <a:ln w="19050" cap="flat" cmpd="sng" algn="ctr">
              <a:solidFill>
                <a:srgbClr val="FFFFFF">
                  <a:lumMod val="85000"/>
                </a:srgbClr>
              </a:solidFill>
              <a:prstDash val="solid"/>
              <a:miter lim="800000"/>
            </a:ln>
            <a:effectLst/>
          </p:spPr>
          <p:txBody>
            <a:bodyPr lIns="4572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Graphik"/>
                  <a:ea typeface="+mn-ea"/>
                  <a:cs typeface="+mn-cs"/>
                </a:rPr>
                <a:t>Update Maintenance </a:t>
              </a:r>
              <a:r>
                <a:rPr kumimoji="0" lang="en-US" sz="1050" b="1" i="0" u="none" strike="noStrike" kern="0" cap="none" spc="0" normalizeH="0" baseline="0" noProof="0">
                  <a:ln>
                    <a:noFill/>
                  </a:ln>
                  <a:solidFill>
                    <a:srgbClr val="000000"/>
                  </a:solidFill>
                  <a:effectLst/>
                  <a:uLnTx/>
                  <a:uFillTx/>
                  <a:latin typeface="Graphik"/>
                  <a:ea typeface="+mn-ea"/>
                  <a:cs typeface="+mn-cs"/>
                </a:rPr>
                <a:t>Plans/Task list </a:t>
              </a:r>
              <a:r>
                <a:rPr kumimoji="0" lang="en-US" sz="1050" b="0" i="0" u="none" strike="noStrike" kern="0" cap="none" spc="0" normalizeH="0" baseline="0" noProof="0">
                  <a:ln>
                    <a:noFill/>
                  </a:ln>
                  <a:solidFill>
                    <a:srgbClr val="000000"/>
                  </a:solidFill>
                  <a:effectLst/>
                  <a:uLnTx/>
                  <a:uFillTx/>
                  <a:latin typeface="Graphik"/>
                  <a:ea typeface="+mn-ea"/>
                  <a:cs typeface="+mn-cs"/>
                </a:rPr>
                <a:t>to enable </a:t>
              </a:r>
              <a:r>
                <a:rPr kumimoji="0" lang="en-US" sz="1050" b="1" i="0" u="none" strike="noStrike" kern="0" cap="none" spc="0" normalizeH="0" baseline="0" noProof="0">
                  <a:ln>
                    <a:noFill/>
                  </a:ln>
                  <a:solidFill>
                    <a:srgbClr val="000000"/>
                  </a:solidFill>
                  <a:effectLst/>
                  <a:uLnTx/>
                  <a:uFillTx/>
                  <a:latin typeface="Graphik"/>
                  <a:ea typeface="+mn-ea"/>
                  <a:cs typeface="+mn-cs"/>
                </a:rPr>
                <a:t>data driven Planning</a:t>
              </a:r>
              <a:r>
                <a:rPr kumimoji="0" lang="en-US" sz="1050" b="0" i="0" u="none" strike="noStrike" kern="0" cap="none" spc="0" normalizeH="0" baseline="0" noProof="0">
                  <a:ln>
                    <a:noFill/>
                  </a:ln>
                  <a:solidFill>
                    <a:srgbClr val="000000"/>
                  </a:solidFill>
                  <a:effectLst/>
                  <a:uLnTx/>
                  <a:uFillTx/>
                  <a:latin typeface="Graphik"/>
                  <a:ea typeface="+mn-ea"/>
                  <a:cs typeface="+mn-cs"/>
                </a:rPr>
                <a:t>, Scheduling &amp; Execution</a:t>
              </a:r>
            </a:p>
          </p:txBody>
        </p:sp>
        <p:sp>
          <p:nvSpPr>
            <p:cNvPr id="81" name="Rectangle 80">
              <a:extLst>
                <a:ext uri="{FF2B5EF4-FFF2-40B4-BE49-F238E27FC236}">
                  <a16:creationId xmlns:a16="http://schemas.microsoft.com/office/drawing/2014/main" id="{55114A59-7F44-5A8B-66DF-69AE1EDB3FD7}"/>
                </a:ext>
              </a:extLst>
            </p:cNvPr>
            <p:cNvSpPr/>
            <p:nvPr/>
          </p:nvSpPr>
          <p:spPr>
            <a:xfrm>
              <a:off x="7331968" y="5429333"/>
              <a:ext cx="2022344" cy="635780"/>
            </a:xfrm>
            <a:prstGeom prst="rect">
              <a:avLst/>
            </a:prstGeom>
            <a:noFill/>
            <a:ln w="19050" cap="flat" cmpd="sng" algn="ctr">
              <a:solidFill>
                <a:srgbClr val="FFFFFF">
                  <a:lumMod val="85000"/>
                </a:srgbClr>
              </a:solidFill>
              <a:prstDash val="solid"/>
              <a:miter lim="800000"/>
            </a:ln>
            <a:effectLst/>
          </p:spPr>
          <p:txBody>
            <a:bodyPr lIns="4572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Graphik"/>
                  <a:ea typeface="+mn-ea"/>
                  <a:cs typeface="+mn-cs"/>
                </a:rPr>
                <a:t>Implement predictive maintenance to </a:t>
              </a:r>
              <a:r>
                <a:rPr kumimoji="0" lang="en-US" sz="1050" b="1" i="0" u="none" strike="noStrike" kern="0" cap="none" spc="0" normalizeH="0" baseline="0" noProof="0">
                  <a:ln>
                    <a:noFill/>
                  </a:ln>
                  <a:solidFill>
                    <a:srgbClr val="000000"/>
                  </a:solidFill>
                  <a:effectLst/>
                  <a:uLnTx/>
                  <a:uFillTx/>
                  <a:latin typeface="Graphik"/>
                  <a:ea typeface="+mn-ea"/>
                  <a:cs typeface="+mn-cs"/>
                </a:rPr>
                <a:t>trigger  failure </a:t>
              </a:r>
              <a:r>
                <a:rPr kumimoji="0" lang="en-US" sz="1050" b="0" i="0" u="none" strike="noStrike" kern="0" cap="none" spc="0" normalizeH="0" baseline="0" noProof="0">
                  <a:ln>
                    <a:noFill/>
                  </a:ln>
                  <a:solidFill>
                    <a:srgbClr val="000000"/>
                  </a:solidFill>
                  <a:effectLst/>
                  <a:uLnTx/>
                  <a:uFillTx/>
                  <a:latin typeface="Graphik"/>
                  <a:ea typeface="+mn-ea"/>
                  <a:cs typeface="+mn-cs"/>
                </a:rPr>
                <a:t>notification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Graphik"/>
                <a:ea typeface="+mn-ea"/>
                <a:cs typeface="+mn-cs"/>
              </a:endParaRPr>
            </a:p>
          </p:txBody>
        </p:sp>
        <p:sp>
          <p:nvSpPr>
            <p:cNvPr id="82" name="Rectangle 81">
              <a:extLst>
                <a:ext uri="{FF2B5EF4-FFF2-40B4-BE49-F238E27FC236}">
                  <a16:creationId xmlns:a16="http://schemas.microsoft.com/office/drawing/2014/main" id="{A06F64FF-74C0-F96A-B086-AF629EF3C07B}"/>
                </a:ext>
              </a:extLst>
            </p:cNvPr>
            <p:cNvSpPr/>
            <p:nvPr/>
          </p:nvSpPr>
          <p:spPr>
            <a:xfrm>
              <a:off x="9599477" y="5429333"/>
              <a:ext cx="2022344" cy="635780"/>
            </a:xfrm>
            <a:prstGeom prst="rect">
              <a:avLst/>
            </a:prstGeom>
            <a:noFill/>
            <a:ln w="19050" cap="flat" cmpd="sng" algn="ctr">
              <a:solidFill>
                <a:srgbClr val="FFFFFF">
                  <a:lumMod val="85000"/>
                </a:srgbClr>
              </a:solidFill>
              <a:prstDash val="solid"/>
              <a:miter lim="800000"/>
              <a:extLst>
                <a:ext uri="{C807C97D-BFC1-408E-A445-0C87EB9F89A2}">
                  <ask:lineSketchStyleProps xmlns:ask="http://schemas.microsoft.com/office/drawing/2018/sketchyshapes">
                    <ask:type>
                      <ask:lineSketchNone/>
                    </ask:type>
                  </ask:lineSketchStyleProps>
                </a:ext>
              </a:extLst>
            </a:ln>
            <a:effectLst/>
          </p:spPr>
          <p:txBody>
            <a:bodyPr lIns="4572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Graphik"/>
                  <a:ea typeface="+mn-ea"/>
                  <a:cs typeface="+mn-cs"/>
                </a:rPr>
                <a:t>Implement </a:t>
              </a:r>
              <a:r>
                <a:rPr kumimoji="0" lang="en-US" sz="1050" b="1" i="0" u="none" strike="noStrike" kern="0" cap="none" spc="0" normalizeH="0" baseline="0" noProof="0">
                  <a:ln>
                    <a:noFill/>
                  </a:ln>
                  <a:solidFill>
                    <a:srgbClr val="000000"/>
                  </a:solidFill>
                  <a:effectLst/>
                  <a:uLnTx/>
                  <a:uFillTx/>
                  <a:latin typeface="Graphik"/>
                  <a:ea typeface="+mn-ea"/>
                  <a:cs typeface="+mn-cs"/>
                </a:rPr>
                <a:t>data driven digital use cases </a:t>
              </a:r>
              <a:r>
                <a:rPr kumimoji="0" lang="en-US" sz="1050" b="0" i="0" u="none" strike="noStrike" kern="0" cap="none" spc="0" normalizeH="0" baseline="0" noProof="0">
                  <a:ln>
                    <a:noFill/>
                  </a:ln>
                  <a:solidFill>
                    <a:srgbClr val="000000"/>
                  </a:solidFill>
                  <a:effectLst/>
                  <a:uLnTx/>
                  <a:uFillTx/>
                  <a:latin typeface="Graphik"/>
                  <a:ea typeface="+mn-ea"/>
                  <a:cs typeface="+mn-cs"/>
                </a:rPr>
                <a:t>to further generate value</a:t>
              </a:r>
            </a:p>
          </p:txBody>
        </p:sp>
        <p:sp>
          <p:nvSpPr>
            <p:cNvPr id="83" name="Rectangle 82">
              <a:extLst>
                <a:ext uri="{FF2B5EF4-FFF2-40B4-BE49-F238E27FC236}">
                  <a16:creationId xmlns:a16="http://schemas.microsoft.com/office/drawing/2014/main" id="{53B009EA-8BAF-8161-CC3F-2A92E3B46C46}"/>
                </a:ext>
              </a:extLst>
            </p:cNvPr>
            <p:cNvSpPr/>
            <p:nvPr/>
          </p:nvSpPr>
          <p:spPr>
            <a:xfrm>
              <a:off x="2266489" y="1763507"/>
              <a:ext cx="3662623" cy="648056"/>
            </a:xfrm>
            <a:prstGeom prst="rect">
              <a:avLst/>
            </a:prstGeom>
            <a:solidFill>
              <a:srgbClr val="D999FF"/>
            </a:solidFill>
            <a:ln w="12700" cap="flat" cmpd="sng" algn="ctr">
              <a:solidFill>
                <a:srgbClr val="FFFFFF">
                  <a:hueOff val="0"/>
                  <a:satOff val="0"/>
                  <a:lumOff val="0"/>
                  <a:alphaOff val="0"/>
                </a:srgbClr>
              </a:solidFill>
              <a:prstDash val="solid"/>
              <a:miter lim="800000"/>
            </a:ln>
            <a:effectLst/>
          </p:spPr>
          <p:txBody>
            <a:bodyPr spcFirstLastPara="0" vert="horz" wrap="square" lIns="71120" tIns="71120" rIns="71120" bIns="297601" numCol="1" spcCol="1270" anchor="t"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Graphik"/>
                <a:ea typeface="+mn-ea"/>
                <a:cs typeface="+mn-cs"/>
              </a:endParaRPr>
            </a:p>
          </p:txBody>
        </p:sp>
        <p:sp>
          <p:nvSpPr>
            <p:cNvPr id="84" name="Rectangle 83">
              <a:extLst>
                <a:ext uri="{FF2B5EF4-FFF2-40B4-BE49-F238E27FC236}">
                  <a16:creationId xmlns:a16="http://schemas.microsoft.com/office/drawing/2014/main" id="{19238AC8-C9E8-1B4E-FB81-9A0B0CA19CA4}"/>
                </a:ext>
              </a:extLst>
            </p:cNvPr>
            <p:cNvSpPr/>
            <p:nvPr/>
          </p:nvSpPr>
          <p:spPr>
            <a:xfrm>
              <a:off x="2833057" y="1594974"/>
              <a:ext cx="2639132" cy="266324"/>
            </a:xfrm>
            <a:prstGeom prst="rect">
              <a:avLst/>
            </a:prstGeom>
            <a:solidFill>
              <a:srgbClr val="FFFFFF"/>
            </a:solidFill>
            <a:ln w="19050" cap="flat" cmpd="sng" algn="ctr">
              <a:solidFill>
                <a:srgbClr val="FFFFFF">
                  <a:lumMod val="75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A100FF"/>
                  </a:solidFill>
                  <a:effectLst/>
                  <a:uLnTx/>
                  <a:uFillTx/>
                  <a:latin typeface="Graphik"/>
                  <a:ea typeface="+mn-ea"/>
                  <a:cs typeface="+mn-cs"/>
                </a:rPr>
                <a:t>Asset Data Management</a:t>
              </a:r>
            </a:p>
          </p:txBody>
        </p:sp>
        <p:sp>
          <p:nvSpPr>
            <p:cNvPr id="85" name="Rectangle 84">
              <a:extLst>
                <a:ext uri="{FF2B5EF4-FFF2-40B4-BE49-F238E27FC236}">
                  <a16:creationId xmlns:a16="http://schemas.microsoft.com/office/drawing/2014/main" id="{6E03CCC2-8E8C-2967-5C62-447D52CB33BB}"/>
                </a:ext>
              </a:extLst>
            </p:cNvPr>
            <p:cNvSpPr/>
            <p:nvPr/>
          </p:nvSpPr>
          <p:spPr>
            <a:xfrm>
              <a:off x="2503785" y="1939812"/>
              <a:ext cx="1296000" cy="354374"/>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Asset Hierarchy Build</a:t>
              </a:r>
            </a:p>
          </p:txBody>
        </p:sp>
        <p:sp>
          <p:nvSpPr>
            <p:cNvPr id="86" name="Rectangle 85">
              <a:extLst>
                <a:ext uri="{FF2B5EF4-FFF2-40B4-BE49-F238E27FC236}">
                  <a16:creationId xmlns:a16="http://schemas.microsoft.com/office/drawing/2014/main" id="{77BB9C5C-DBAE-CAF7-6E63-C45967025C8A}"/>
                </a:ext>
              </a:extLst>
            </p:cNvPr>
            <p:cNvSpPr/>
            <p:nvPr/>
          </p:nvSpPr>
          <p:spPr>
            <a:xfrm>
              <a:off x="4111524" y="1950178"/>
              <a:ext cx="1296000" cy="354374"/>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Bill of Materials</a:t>
              </a:r>
            </a:p>
          </p:txBody>
        </p:sp>
        <p:cxnSp>
          <p:nvCxnSpPr>
            <p:cNvPr id="87" name="Straight Arrow Connector 86">
              <a:extLst>
                <a:ext uri="{FF2B5EF4-FFF2-40B4-BE49-F238E27FC236}">
                  <a16:creationId xmlns:a16="http://schemas.microsoft.com/office/drawing/2014/main" id="{F62EA592-862F-1D82-21DC-27825BFD7F31}"/>
                </a:ext>
              </a:extLst>
            </p:cNvPr>
            <p:cNvCxnSpPr>
              <a:cxnSpLocks/>
            </p:cNvCxnSpPr>
            <p:nvPr/>
          </p:nvCxnSpPr>
          <p:spPr>
            <a:xfrm>
              <a:off x="1167986" y="2310718"/>
              <a:ext cx="0" cy="637866"/>
            </a:xfrm>
            <a:prstGeom prst="straightConnector1">
              <a:avLst/>
            </a:prstGeom>
            <a:noFill/>
            <a:ln w="19050" cap="flat" cmpd="sng" algn="ctr">
              <a:solidFill>
                <a:srgbClr val="FFFFFF"/>
              </a:solidFill>
              <a:prstDash val="solid"/>
              <a:miter lim="800000"/>
              <a:tailEnd type="triangle"/>
            </a:ln>
            <a:effectLst/>
          </p:spPr>
        </p:cxnSp>
        <p:sp>
          <p:nvSpPr>
            <p:cNvPr id="88" name="Rectangle 87">
              <a:extLst>
                <a:ext uri="{FF2B5EF4-FFF2-40B4-BE49-F238E27FC236}">
                  <a16:creationId xmlns:a16="http://schemas.microsoft.com/office/drawing/2014/main" id="{C7B5D710-AEA2-1D7B-F256-731841058EC2}"/>
                </a:ext>
              </a:extLst>
            </p:cNvPr>
            <p:cNvSpPr/>
            <p:nvPr/>
          </p:nvSpPr>
          <p:spPr>
            <a:xfrm>
              <a:off x="2608767" y="3017272"/>
              <a:ext cx="3290699" cy="600309"/>
            </a:xfrm>
            <a:prstGeom prst="rect">
              <a:avLst/>
            </a:prstGeom>
            <a:solidFill>
              <a:srgbClr val="A212FF"/>
            </a:solidFill>
            <a:ln w="19050"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Graphik"/>
                <a:ea typeface="+mn-ea"/>
                <a:cs typeface="+mn-cs"/>
              </a:endParaRPr>
            </a:p>
          </p:txBody>
        </p:sp>
        <p:sp>
          <p:nvSpPr>
            <p:cNvPr id="89" name="Rectangle 88">
              <a:extLst>
                <a:ext uri="{FF2B5EF4-FFF2-40B4-BE49-F238E27FC236}">
                  <a16:creationId xmlns:a16="http://schemas.microsoft.com/office/drawing/2014/main" id="{1B15B9EE-3A52-855A-3A82-809FEE293A9A}"/>
                </a:ext>
              </a:extLst>
            </p:cNvPr>
            <p:cNvSpPr/>
            <p:nvPr/>
          </p:nvSpPr>
          <p:spPr>
            <a:xfrm>
              <a:off x="2835950" y="3133479"/>
              <a:ext cx="1201895"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Asset Criticality Assessment</a:t>
              </a:r>
            </a:p>
          </p:txBody>
        </p:sp>
        <p:sp>
          <p:nvSpPr>
            <p:cNvPr id="90" name="Rectangle 89">
              <a:extLst>
                <a:ext uri="{FF2B5EF4-FFF2-40B4-BE49-F238E27FC236}">
                  <a16:creationId xmlns:a16="http://schemas.microsoft.com/office/drawing/2014/main" id="{4562ED1D-69D6-3481-9D57-BD2ADAAC5A01}"/>
                </a:ext>
              </a:extLst>
            </p:cNvPr>
            <p:cNvSpPr/>
            <p:nvPr/>
          </p:nvSpPr>
          <p:spPr>
            <a:xfrm>
              <a:off x="4467241" y="3133479"/>
              <a:ext cx="1318510"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FMEA, Maintenance Strategy</a:t>
              </a:r>
            </a:p>
          </p:txBody>
        </p:sp>
        <p:cxnSp>
          <p:nvCxnSpPr>
            <p:cNvPr id="91" name="Straight Arrow Connector 90">
              <a:extLst>
                <a:ext uri="{FF2B5EF4-FFF2-40B4-BE49-F238E27FC236}">
                  <a16:creationId xmlns:a16="http://schemas.microsoft.com/office/drawing/2014/main" id="{1933D23E-7886-2C8E-6748-776CF2FD291D}"/>
                </a:ext>
              </a:extLst>
            </p:cNvPr>
            <p:cNvCxnSpPr>
              <a:cxnSpLocks/>
            </p:cNvCxnSpPr>
            <p:nvPr/>
          </p:nvCxnSpPr>
          <p:spPr>
            <a:xfrm>
              <a:off x="4037845" y="3347875"/>
              <a:ext cx="429396" cy="0"/>
            </a:xfrm>
            <a:prstGeom prst="straightConnector1">
              <a:avLst/>
            </a:prstGeom>
            <a:noFill/>
            <a:ln w="19050" cap="flat" cmpd="sng" algn="ctr">
              <a:solidFill>
                <a:srgbClr val="FFFFFF"/>
              </a:solidFill>
              <a:prstDash val="solid"/>
              <a:miter lim="800000"/>
              <a:tailEnd type="triangle"/>
            </a:ln>
            <a:effectLst/>
          </p:spPr>
        </p:cxnSp>
        <p:sp>
          <p:nvSpPr>
            <p:cNvPr id="92" name="Rectangle 91">
              <a:extLst>
                <a:ext uri="{FF2B5EF4-FFF2-40B4-BE49-F238E27FC236}">
                  <a16:creationId xmlns:a16="http://schemas.microsoft.com/office/drawing/2014/main" id="{85270FD6-C6BD-0DE8-98EE-52EA4760969A}"/>
                </a:ext>
              </a:extLst>
            </p:cNvPr>
            <p:cNvSpPr/>
            <p:nvPr/>
          </p:nvSpPr>
          <p:spPr>
            <a:xfrm>
              <a:off x="2946524" y="2810343"/>
              <a:ext cx="2615184" cy="274320"/>
            </a:xfrm>
            <a:prstGeom prst="rect">
              <a:avLst/>
            </a:prstGeom>
            <a:solidFill>
              <a:srgbClr val="FFFFFF"/>
            </a:solidFill>
            <a:ln w="19050" cap="flat" cmpd="sng" algn="ctr">
              <a:solidFill>
                <a:srgbClr val="FFFFFF">
                  <a:lumMod val="75000"/>
                </a:srgbClr>
              </a:solidFill>
              <a:prstDash val="solid"/>
              <a:miter lim="800000"/>
            </a:ln>
            <a:effectLst/>
          </p:spPr>
          <p:txBody>
            <a:bodyPr lIns="36000" tIns="36000" rIns="3600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7500C0"/>
                  </a:solidFill>
                  <a:effectLst/>
                  <a:uLnTx/>
                  <a:uFillTx/>
                  <a:latin typeface="Graphik"/>
                  <a:ea typeface="+mn-ea"/>
                  <a:cs typeface="+mn-cs"/>
                </a:rPr>
                <a:t>Asset Reliability Management</a:t>
              </a:r>
            </a:p>
          </p:txBody>
        </p:sp>
        <p:sp>
          <p:nvSpPr>
            <p:cNvPr id="93" name="Rectangle 92">
              <a:extLst>
                <a:ext uri="{FF2B5EF4-FFF2-40B4-BE49-F238E27FC236}">
                  <a16:creationId xmlns:a16="http://schemas.microsoft.com/office/drawing/2014/main" id="{C5FACC15-B0A5-CAF1-F65B-125D7360C0B9}"/>
                </a:ext>
              </a:extLst>
            </p:cNvPr>
            <p:cNvSpPr/>
            <p:nvPr/>
          </p:nvSpPr>
          <p:spPr>
            <a:xfrm>
              <a:off x="3046510" y="4162339"/>
              <a:ext cx="4431346" cy="600309"/>
            </a:xfrm>
            <a:prstGeom prst="rect">
              <a:avLst/>
            </a:prstGeom>
            <a:solidFill>
              <a:srgbClr val="A212FF"/>
            </a:solidFill>
            <a:ln w="19050" cap="flat" cmpd="sng" algn="ctr">
              <a:solidFill>
                <a:srgbClr val="7500C0"/>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Graphik"/>
                <a:ea typeface="+mn-ea"/>
                <a:cs typeface="+mn-cs"/>
              </a:endParaRPr>
            </a:p>
          </p:txBody>
        </p:sp>
        <p:sp>
          <p:nvSpPr>
            <p:cNvPr id="94" name="Rectangle 93">
              <a:extLst>
                <a:ext uri="{FF2B5EF4-FFF2-40B4-BE49-F238E27FC236}">
                  <a16:creationId xmlns:a16="http://schemas.microsoft.com/office/drawing/2014/main" id="{006BF986-D56C-4B75-7F6D-F25DF74BECF0}"/>
                </a:ext>
              </a:extLst>
            </p:cNvPr>
            <p:cNvSpPr/>
            <p:nvPr/>
          </p:nvSpPr>
          <p:spPr>
            <a:xfrm>
              <a:off x="3145654" y="4289427"/>
              <a:ext cx="1049292"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Maintenance Task list</a:t>
              </a:r>
            </a:p>
          </p:txBody>
        </p:sp>
        <p:sp>
          <p:nvSpPr>
            <p:cNvPr id="95" name="Rectangle 94">
              <a:extLst>
                <a:ext uri="{FF2B5EF4-FFF2-40B4-BE49-F238E27FC236}">
                  <a16:creationId xmlns:a16="http://schemas.microsoft.com/office/drawing/2014/main" id="{7840F408-970F-E7AD-266E-CAECA6951046}"/>
                </a:ext>
              </a:extLst>
            </p:cNvPr>
            <p:cNvSpPr/>
            <p:nvPr/>
          </p:nvSpPr>
          <p:spPr>
            <a:xfrm>
              <a:off x="4671803" y="4289427"/>
              <a:ext cx="1049292"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Maintenance Plan/Item</a:t>
              </a:r>
            </a:p>
          </p:txBody>
        </p:sp>
        <p:sp>
          <p:nvSpPr>
            <p:cNvPr id="96" name="Rectangle 95">
              <a:extLst>
                <a:ext uri="{FF2B5EF4-FFF2-40B4-BE49-F238E27FC236}">
                  <a16:creationId xmlns:a16="http://schemas.microsoft.com/office/drawing/2014/main" id="{C58F945B-808F-8474-8309-A92CF0810F92}"/>
                </a:ext>
              </a:extLst>
            </p:cNvPr>
            <p:cNvSpPr/>
            <p:nvPr/>
          </p:nvSpPr>
          <p:spPr>
            <a:xfrm>
              <a:off x="6175673" y="4289427"/>
              <a:ext cx="1049292"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PRT</a:t>
              </a:r>
            </a:p>
          </p:txBody>
        </p:sp>
        <p:cxnSp>
          <p:nvCxnSpPr>
            <p:cNvPr id="97" name="Straight Arrow Connector 96">
              <a:extLst>
                <a:ext uri="{FF2B5EF4-FFF2-40B4-BE49-F238E27FC236}">
                  <a16:creationId xmlns:a16="http://schemas.microsoft.com/office/drawing/2014/main" id="{2A8E2DF7-32BD-F9C2-C275-A1401E637603}"/>
                </a:ext>
              </a:extLst>
            </p:cNvPr>
            <p:cNvCxnSpPr>
              <a:cxnSpLocks/>
              <a:stCxn id="95" idx="3"/>
              <a:endCxn id="96" idx="1"/>
            </p:cNvCxnSpPr>
            <p:nvPr/>
          </p:nvCxnSpPr>
          <p:spPr>
            <a:xfrm>
              <a:off x="5721095" y="4503823"/>
              <a:ext cx="454578" cy="0"/>
            </a:xfrm>
            <a:prstGeom prst="straightConnector1">
              <a:avLst/>
            </a:prstGeom>
            <a:noFill/>
            <a:ln w="19050" cap="flat" cmpd="sng" algn="ctr">
              <a:solidFill>
                <a:srgbClr val="FFFFFF"/>
              </a:solidFill>
              <a:prstDash val="solid"/>
              <a:miter lim="800000"/>
              <a:tailEnd type="triangle"/>
            </a:ln>
            <a:effectLst/>
          </p:spPr>
        </p:cxnSp>
        <p:cxnSp>
          <p:nvCxnSpPr>
            <p:cNvPr id="98" name="Straight Arrow Connector 97">
              <a:extLst>
                <a:ext uri="{FF2B5EF4-FFF2-40B4-BE49-F238E27FC236}">
                  <a16:creationId xmlns:a16="http://schemas.microsoft.com/office/drawing/2014/main" id="{6072233E-0B26-162C-4185-4E796D9B0763}"/>
                </a:ext>
              </a:extLst>
            </p:cNvPr>
            <p:cNvCxnSpPr>
              <a:cxnSpLocks/>
              <a:stCxn id="94" idx="3"/>
              <a:endCxn id="95" idx="1"/>
            </p:cNvCxnSpPr>
            <p:nvPr/>
          </p:nvCxnSpPr>
          <p:spPr>
            <a:xfrm>
              <a:off x="4194946" y="4503823"/>
              <a:ext cx="476857" cy="0"/>
            </a:xfrm>
            <a:prstGeom prst="straightConnector1">
              <a:avLst/>
            </a:prstGeom>
            <a:noFill/>
            <a:ln w="19050" cap="flat" cmpd="sng" algn="ctr">
              <a:solidFill>
                <a:srgbClr val="FFFFFF"/>
              </a:solidFill>
              <a:prstDash val="solid"/>
              <a:miter lim="800000"/>
              <a:tailEnd type="triangle"/>
            </a:ln>
            <a:effectLst/>
          </p:spPr>
        </p:cxnSp>
        <p:sp>
          <p:nvSpPr>
            <p:cNvPr id="99" name="Rectangle 98">
              <a:extLst>
                <a:ext uri="{FF2B5EF4-FFF2-40B4-BE49-F238E27FC236}">
                  <a16:creationId xmlns:a16="http://schemas.microsoft.com/office/drawing/2014/main" id="{33341D50-1D9B-0402-FCAE-C9C8DB15F000}"/>
                </a:ext>
              </a:extLst>
            </p:cNvPr>
            <p:cNvSpPr/>
            <p:nvPr/>
          </p:nvSpPr>
          <p:spPr>
            <a:xfrm>
              <a:off x="3859332" y="3978085"/>
              <a:ext cx="2891151" cy="274320"/>
            </a:xfrm>
            <a:prstGeom prst="rect">
              <a:avLst/>
            </a:prstGeom>
            <a:solidFill>
              <a:srgbClr val="FFFFFF"/>
            </a:solidFill>
            <a:ln w="19050" cap="flat" cmpd="sng" algn="ctr">
              <a:solidFill>
                <a:srgbClr val="FFFFFF">
                  <a:lumMod val="75000"/>
                </a:srgbClr>
              </a:solidFill>
              <a:prstDash val="solid"/>
              <a:miter lim="800000"/>
            </a:ln>
            <a:effectLst/>
          </p:spPr>
          <p:txBody>
            <a:bodyPr lIns="36000" tIns="36000" rIns="3600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7500C0"/>
                  </a:solidFill>
                  <a:effectLst/>
                  <a:uLnTx/>
                  <a:uFillTx/>
                  <a:latin typeface="Graphik"/>
                  <a:ea typeface="+mn-ea"/>
                  <a:cs typeface="+mn-cs"/>
                </a:rPr>
                <a:t>Maintenance Optimization &amp; Excellence</a:t>
              </a:r>
            </a:p>
          </p:txBody>
        </p:sp>
        <p:cxnSp>
          <p:nvCxnSpPr>
            <p:cNvPr id="100" name="Connector: Elbow 99">
              <a:extLst>
                <a:ext uri="{FF2B5EF4-FFF2-40B4-BE49-F238E27FC236}">
                  <a16:creationId xmlns:a16="http://schemas.microsoft.com/office/drawing/2014/main" id="{F5ED67EA-C80A-5357-E2FB-B73B63064B59}"/>
                </a:ext>
              </a:extLst>
            </p:cNvPr>
            <p:cNvCxnSpPr>
              <a:cxnSpLocks/>
              <a:stCxn id="138" idx="2"/>
              <a:endCxn id="99" idx="0"/>
            </p:cNvCxnSpPr>
            <p:nvPr/>
          </p:nvCxnSpPr>
          <p:spPr>
            <a:xfrm rot="5400000">
              <a:off x="5849844" y="3082495"/>
              <a:ext cx="350655" cy="1440525"/>
            </a:xfrm>
            <a:prstGeom prst="bentConnector3">
              <a:avLst>
                <a:gd name="adj1" fmla="val 50000"/>
              </a:avLst>
            </a:prstGeom>
            <a:noFill/>
            <a:ln w="19050" cap="flat" cmpd="sng" algn="ctr">
              <a:solidFill>
                <a:srgbClr val="000000">
                  <a:lumMod val="50000"/>
                  <a:lumOff val="50000"/>
                </a:srgbClr>
              </a:solidFill>
              <a:prstDash val="sysDot"/>
              <a:miter lim="800000"/>
              <a:tailEnd type="triangle"/>
            </a:ln>
            <a:effectLst/>
          </p:spPr>
        </p:cxnSp>
        <p:cxnSp>
          <p:nvCxnSpPr>
            <p:cNvPr id="101" name="Straight Arrow Connector 100">
              <a:extLst>
                <a:ext uri="{FF2B5EF4-FFF2-40B4-BE49-F238E27FC236}">
                  <a16:creationId xmlns:a16="http://schemas.microsoft.com/office/drawing/2014/main" id="{22A94549-4BB6-4FD8-5941-1335A7877857}"/>
                </a:ext>
              </a:extLst>
            </p:cNvPr>
            <p:cNvCxnSpPr>
              <a:cxnSpLocks/>
              <a:stCxn id="93" idx="3"/>
              <a:endCxn id="109" idx="1"/>
            </p:cNvCxnSpPr>
            <p:nvPr/>
          </p:nvCxnSpPr>
          <p:spPr>
            <a:xfrm>
              <a:off x="7477856" y="4462494"/>
              <a:ext cx="1111944" cy="5200"/>
            </a:xfrm>
            <a:prstGeom prst="straightConnector1">
              <a:avLst/>
            </a:prstGeom>
            <a:noFill/>
            <a:ln w="19050" cap="flat" cmpd="sng" algn="ctr">
              <a:solidFill>
                <a:srgbClr val="000000">
                  <a:lumMod val="50000"/>
                  <a:lumOff val="50000"/>
                </a:srgbClr>
              </a:solidFill>
              <a:prstDash val="sysDot"/>
              <a:miter lim="800000"/>
              <a:tailEnd type="triangle"/>
            </a:ln>
            <a:effectLst/>
          </p:spPr>
        </p:cxnSp>
        <p:sp>
          <p:nvSpPr>
            <p:cNvPr id="102" name="Rectangle 101">
              <a:extLst>
                <a:ext uri="{FF2B5EF4-FFF2-40B4-BE49-F238E27FC236}">
                  <a16:creationId xmlns:a16="http://schemas.microsoft.com/office/drawing/2014/main" id="{8D1E321A-1FE3-3A92-3EE0-3A0495CBDA0B}"/>
                </a:ext>
              </a:extLst>
            </p:cNvPr>
            <p:cNvSpPr/>
            <p:nvPr/>
          </p:nvSpPr>
          <p:spPr>
            <a:xfrm>
              <a:off x="7843252" y="2015902"/>
              <a:ext cx="3736281" cy="600309"/>
            </a:xfrm>
            <a:prstGeom prst="rect">
              <a:avLst/>
            </a:prstGeom>
            <a:solidFill>
              <a:srgbClr val="7500C0"/>
            </a:solidFill>
            <a:ln w="19050" cap="flat" cmpd="sng" algn="ctr">
              <a:solidFill>
                <a:srgbClr val="460073"/>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Graphik"/>
                <a:ea typeface="+mn-ea"/>
                <a:cs typeface="+mn-cs"/>
              </a:endParaRPr>
            </a:p>
          </p:txBody>
        </p:sp>
        <p:sp>
          <p:nvSpPr>
            <p:cNvPr id="103" name="Rectangle 102">
              <a:extLst>
                <a:ext uri="{FF2B5EF4-FFF2-40B4-BE49-F238E27FC236}">
                  <a16:creationId xmlns:a16="http://schemas.microsoft.com/office/drawing/2014/main" id="{D6D91261-A698-BF4B-34ED-34874457CA14}"/>
                </a:ext>
              </a:extLst>
            </p:cNvPr>
            <p:cNvSpPr/>
            <p:nvPr/>
          </p:nvSpPr>
          <p:spPr>
            <a:xfrm>
              <a:off x="7960842" y="2141640"/>
              <a:ext cx="1066819"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Time series Data</a:t>
              </a:r>
            </a:p>
          </p:txBody>
        </p:sp>
        <p:sp>
          <p:nvSpPr>
            <p:cNvPr id="104" name="Rectangle 103">
              <a:extLst>
                <a:ext uri="{FF2B5EF4-FFF2-40B4-BE49-F238E27FC236}">
                  <a16:creationId xmlns:a16="http://schemas.microsoft.com/office/drawing/2014/main" id="{C6FEF1CC-7000-AE11-2F20-577A6E4BAC53}"/>
                </a:ext>
              </a:extLst>
            </p:cNvPr>
            <p:cNvSpPr/>
            <p:nvPr/>
          </p:nvSpPr>
          <p:spPr>
            <a:xfrm>
              <a:off x="9188272" y="2141640"/>
              <a:ext cx="1066819"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Maintenance Data</a:t>
              </a:r>
            </a:p>
          </p:txBody>
        </p:sp>
        <p:sp>
          <p:nvSpPr>
            <p:cNvPr id="105" name="Rectangle 104">
              <a:extLst>
                <a:ext uri="{FF2B5EF4-FFF2-40B4-BE49-F238E27FC236}">
                  <a16:creationId xmlns:a16="http://schemas.microsoft.com/office/drawing/2014/main" id="{A2883303-5216-ABC9-8EE8-F71624B70965}"/>
                </a:ext>
              </a:extLst>
            </p:cNvPr>
            <p:cNvSpPr/>
            <p:nvPr/>
          </p:nvSpPr>
          <p:spPr>
            <a:xfrm>
              <a:off x="10439224" y="2141640"/>
              <a:ext cx="1066819"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Analytics based Predictive Asset Management</a:t>
              </a:r>
            </a:p>
          </p:txBody>
        </p:sp>
        <p:cxnSp>
          <p:nvCxnSpPr>
            <p:cNvPr id="106" name="Straight Arrow Connector 105">
              <a:extLst>
                <a:ext uri="{FF2B5EF4-FFF2-40B4-BE49-F238E27FC236}">
                  <a16:creationId xmlns:a16="http://schemas.microsoft.com/office/drawing/2014/main" id="{A57822D1-3655-F756-C2F9-CED8B4218207}"/>
                </a:ext>
              </a:extLst>
            </p:cNvPr>
            <p:cNvCxnSpPr>
              <a:cxnSpLocks/>
            </p:cNvCxnSpPr>
            <p:nvPr/>
          </p:nvCxnSpPr>
          <p:spPr>
            <a:xfrm>
              <a:off x="9027661" y="2356036"/>
              <a:ext cx="160611" cy="0"/>
            </a:xfrm>
            <a:prstGeom prst="straightConnector1">
              <a:avLst/>
            </a:prstGeom>
            <a:noFill/>
            <a:ln w="19050" cap="flat" cmpd="sng" algn="ctr">
              <a:solidFill>
                <a:srgbClr val="FFFFFF"/>
              </a:solidFill>
              <a:prstDash val="solid"/>
              <a:miter lim="800000"/>
              <a:tailEnd type="triangle"/>
            </a:ln>
            <a:effectLst/>
          </p:spPr>
        </p:cxnSp>
        <p:cxnSp>
          <p:nvCxnSpPr>
            <p:cNvPr id="107" name="Straight Arrow Connector 106">
              <a:extLst>
                <a:ext uri="{FF2B5EF4-FFF2-40B4-BE49-F238E27FC236}">
                  <a16:creationId xmlns:a16="http://schemas.microsoft.com/office/drawing/2014/main" id="{DDC0956F-CA45-9B42-5C8D-55ADD9632822}"/>
                </a:ext>
              </a:extLst>
            </p:cNvPr>
            <p:cNvCxnSpPr>
              <a:cxnSpLocks/>
            </p:cNvCxnSpPr>
            <p:nvPr/>
          </p:nvCxnSpPr>
          <p:spPr>
            <a:xfrm>
              <a:off x="10255091" y="2356036"/>
              <a:ext cx="184133" cy="0"/>
            </a:xfrm>
            <a:prstGeom prst="straightConnector1">
              <a:avLst/>
            </a:prstGeom>
            <a:noFill/>
            <a:ln w="19050" cap="flat" cmpd="sng" algn="ctr">
              <a:solidFill>
                <a:srgbClr val="FFFFFF"/>
              </a:solidFill>
              <a:prstDash val="solid"/>
              <a:miter lim="800000"/>
              <a:tailEnd type="triangle"/>
            </a:ln>
            <a:effectLst/>
          </p:spPr>
        </p:cxnSp>
        <p:sp>
          <p:nvSpPr>
            <p:cNvPr id="108" name="Rectangle 107">
              <a:extLst>
                <a:ext uri="{FF2B5EF4-FFF2-40B4-BE49-F238E27FC236}">
                  <a16:creationId xmlns:a16="http://schemas.microsoft.com/office/drawing/2014/main" id="{5857DC67-24C4-A59A-64E7-E29DD09764C7}"/>
                </a:ext>
              </a:extLst>
            </p:cNvPr>
            <p:cNvSpPr/>
            <p:nvPr/>
          </p:nvSpPr>
          <p:spPr>
            <a:xfrm>
              <a:off x="8717184" y="1888862"/>
              <a:ext cx="2012247" cy="274320"/>
            </a:xfrm>
            <a:prstGeom prst="rect">
              <a:avLst/>
            </a:prstGeom>
            <a:solidFill>
              <a:srgbClr val="FFFFFF"/>
            </a:solidFill>
            <a:ln w="19050" cap="flat" cmpd="sng" algn="ctr">
              <a:solidFill>
                <a:srgbClr val="FFFFFF">
                  <a:lumMod val="75000"/>
                </a:srgbClr>
              </a:solidFill>
              <a:prstDash val="solid"/>
              <a:miter lim="800000"/>
            </a:ln>
            <a:effectLst/>
          </p:spPr>
          <p:txBody>
            <a:bodyPr lIns="36000" tIns="36000" rIns="3600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7500C0"/>
                  </a:solidFill>
                  <a:effectLst/>
                  <a:uLnTx/>
                  <a:uFillTx/>
                  <a:latin typeface="Graphik"/>
                  <a:ea typeface="+mn-ea"/>
                  <a:cs typeface="+mn-cs"/>
                </a:rPr>
                <a:t>Predictive Maintenance</a:t>
              </a:r>
            </a:p>
          </p:txBody>
        </p:sp>
        <p:sp>
          <p:nvSpPr>
            <p:cNvPr id="109" name="Rectangle 108">
              <a:extLst>
                <a:ext uri="{FF2B5EF4-FFF2-40B4-BE49-F238E27FC236}">
                  <a16:creationId xmlns:a16="http://schemas.microsoft.com/office/drawing/2014/main" id="{BCD0F09A-88BF-501F-45C3-619ECD6C3B4B}"/>
                </a:ext>
              </a:extLst>
            </p:cNvPr>
            <p:cNvSpPr/>
            <p:nvPr/>
          </p:nvSpPr>
          <p:spPr>
            <a:xfrm>
              <a:off x="8589800" y="4167539"/>
              <a:ext cx="3002433" cy="600309"/>
            </a:xfrm>
            <a:prstGeom prst="rect">
              <a:avLst/>
            </a:prstGeom>
            <a:solidFill>
              <a:srgbClr val="7500C0"/>
            </a:solidFill>
            <a:ln w="19050" cap="flat" cmpd="sng" algn="ctr">
              <a:solidFill>
                <a:srgbClr val="7500C0"/>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Graphik"/>
                <a:ea typeface="+mn-ea"/>
                <a:cs typeface="+mn-cs"/>
              </a:endParaRPr>
            </a:p>
          </p:txBody>
        </p:sp>
        <p:sp>
          <p:nvSpPr>
            <p:cNvPr id="110" name="Rectangle 109">
              <a:extLst>
                <a:ext uri="{FF2B5EF4-FFF2-40B4-BE49-F238E27FC236}">
                  <a16:creationId xmlns:a16="http://schemas.microsoft.com/office/drawing/2014/main" id="{9C9A39EF-781E-C156-B5D6-668009F9875C}"/>
                </a:ext>
              </a:extLst>
            </p:cNvPr>
            <p:cNvSpPr/>
            <p:nvPr/>
          </p:nvSpPr>
          <p:spPr>
            <a:xfrm>
              <a:off x="8721613" y="4260552"/>
              <a:ext cx="1296000" cy="473221"/>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Planning &amp; Scheduling optimization</a:t>
              </a:r>
            </a:p>
          </p:txBody>
        </p:sp>
        <p:sp>
          <p:nvSpPr>
            <p:cNvPr id="111" name="Rectangle 110">
              <a:extLst>
                <a:ext uri="{FF2B5EF4-FFF2-40B4-BE49-F238E27FC236}">
                  <a16:creationId xmlns:a16="http://schemas.microsoft.com/office/drawing/2014/main" id="{5B69D434-613D-33C6-AF0B-EC5D0593C258}"/>
                </a:ext>
              </a:extLst>
            </p:cNvPr>
            <p:cNvSpPr/>
            <p:nvPr/>
          </p:nvSpPr>
          <p:spPr>
            <a:xfrm>
              <a:off x="10212726" y="4287351"/>
              <a:ext cx="1296000"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Digital work Execution</a:t>
              </a:r>
            </a:p>
          </p:txBody>
        </p:sp>
        <p:cxnSp>
          <p:nvCxnSpPr>
            <p:cNvPr id="112" name="Straight Arrow Connector 111">
              <a:extLst>
                <a:ext uri="{FF2B5EF4-FFF2-40B4-BE49-F238E27FC236}">
                  <a16:creationId xmlns:a16="http://schemas.microsoft.com/office/drawing/2014/main" id="{54F39284-661B-DC60-A4DE-9666D8D058BB}"/>
                </a:ext>
              </a:extLst>
            </p:cNvPr>
            <p:cNvCxnSpPr>
              <a:cxnSpLocks/>
            </p:cNvCxnSpPr>
            <p:nvPr/>
          </p:nvCxnSpPr>
          <p:spPr>
            <a:xfrm>
              <a:off x="10017613" y="4501747"/>
              <a:ext cx="195113" cy="0"/>
            </a:xfrm>
            <a:prstGeom prst="straightConnector1">
              <a:avLst/>
            </a:prstGeom>
            <a:noFill/>
            <a:ln w="19050" cap="flat" cmpd="sng" algn="ctr">
              <a:solidFill>
                <a:srgbClr val="FFFFFF"/>
              </a:solidFill>
              <a:prstDash val="solid"/>
              <a:miter lim="800000"/>
              <a:tailEnd type="triangle"/>
            </a:ln>
            <a:effectLst/>
          </p:spPr>
        </p:cxnSp>
        <p:sp>
          <p:nvSpPr>
            <p:cNvPr id="113" name="Rectangle 112">
              <a:extLst>
                <a:ext uri="{FF2B5EF4-FFF2-40B4-BE49-F238E27FC236}">
                  <a16:creationId xmlns:a16="http://schemas.microsoft.com/office/drawing/2014/main" id="{2E0F2909-F683-A814-1421-7F7A3C2BEDFE}"/>
                </a:ext>
              </a:extLst>
            </p:cNvPr>
            <p:cNvSpPr/>
            <p:nvPr/>
          </p:nvSpPr>
          <p:spPr>
            <a:xfrm>
              <a:off x="8964380" y="3936686"/>
              <a:ext cx="2293217" cy="274320"/>
            </a:xfrm>
            <a:prstGeom prst="rect">
              <a:avLst/>
            </a:prstGeom>
            <a:solidFill>
              <a:srgbClr val="FFFFFF"/>
            </a:solidFill>
            <a:ln w="19050" cap="flat" cmpd="sng" algn="ctr">
              <a:solidFill>
                <a:srgbClr val="FFFFFF">
                  <a:lumMod val="75000"/>
                </a:srgbClr>
              </a:solidFill>
              <a:prstDash val="solid"/>
              <a:miter lim="800000"/>
            </a:ln>
            <a:effectLst/>
          </p:spPr>
          <p:txBody>
            <a:bodyPr lIns="36000" tIns="36000" rIns="3600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7500C0"/>
                  </a:solidFill>
                  <a:effectLst/>
                  <a:uLnTx/>
                  <a:uFillTx/>
                  <a:latin typeface="Graphik"/>
                  <a:ea typeface="+mn-ea"/>
                  <a:cs typeface="+mn-cs"/>
                </a:rPr>
                <a:t>Digital Workforce</a:t>
              </a:r>
            </a:p>
          </p:txBody>
        </p:sp>
        <p:sp>
          <p:nvSpPr>
            <p:cNvPr id="114" name="Rectangle 113">
              <a:extLst>
                <a:ext uri="{FF2B5EF4-FFF2-40B4-BE49-F238E27FC236}">
                  <a16:creationId xmlns:a16="http://schemas.microsoft.com/office/drawing/2014/main" id="{F749DDE5-F81B-A894-4349-2C9D3E5C899C}"/>
                </a:ext>
              </a:extLst>
            </p:cNvPr>
            <p:cNvSpPr/>
            <p:nvPr/>
          </p:nvSpPr>
          <p:spPr>
            <a:xfrm>
              <a:off x="9089957" y="3145997"/>
              <a:ext cx="2552700" cy="521107"/>
            </a:xfrm>
            <a:prstGeom prst="rect">
              <a:avLst/>
            </a:prstGeom>
            <a:solidFill>
              <a:srgbClr val="23003A"/>
            </a:solidFill>
            <a:ln w="19050" cap="flat" cmpd="sng" algn="ctr">
              <a:solidFill>
                <a:srgbClr val="460073"/>
              </a:solidFill>
              <a:prstDash val="solid"/>
              <a:miter lim="800000"/>
              <a:extLst>
                <a:ext uri="{C807C97D-BFC1-408E-A445-0C87EB9F89A2}">
                  <ask:lineSketchStyleProps xmlns:ask="http://schemas.microsoft.com/office/drawing/2018/sketchyshapes">
                    <ask:type>
                      <ask:lineSketchNone/>
                    </ask:type>
                  </ask:lineSketchStyleProps>
                </a:ext>
              </a:extLst>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n-ea"/>
                <a:cs typeface="+mn-cs"/>
              </a:endParaRPr>
            </a:p>
          </p:txBody>
        </p:sp>
        <p:sp>
          <p:nvSpPr>
            <p:cNvPr id="115" name="Rectangle 114">
              <a:extLst>
                <a:ext uri="{FF2B5EF4-FFF2-40B4-BE49-F238E27FC236}">
                  <a16:creationId xmlns:a16="http://schemas.microsoft.com/office/drawing/2014/main" id="{5DAA3668-6B56-877C-AB41-4F9BFA9A4207}"/>
                </a:ext>
              </a:extLst>
            </p:cNvPr>
            <p:cNvSpPr/>
            <p:nvPr/>
          </p:nvSpPr>
          <p:spPr>
            <a:xfrm>
              <a:off x="9497626" y="2944792"/>
              <a:ext cx="1982941" cy="274320"/>
            </a:xfrm>
            <a:prstGeom prst="rect">
              <a:avLst/>
            </a:prstGeom>
            <a:solidFill>
              <a:srgbClr val="FFFFFF"/>
            </a:solidFill>
            <a:ln w="19050" cap="flat" cmpd="sng" algn="ctr">
              <a:solidFill>
                <a:srgbClr val="FFFFFF">
                  <a:lumMod val="75000"/>
                </a:srgbClr>
              </a:solidFill>
              <a:prstDash val="solid"/>
              <a:miter lim="800000"/>
            </a:ln>
            <a:effectLst/>
          </p:spPr>
          <p:txBody>
            <a:bodyPr lIns="36000" tIns="36000" rIns="3600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5F0095"/>
                  </a:solidFill>
                  <a:effectLst/>
                  <a:uLnTx/>
                  <a:uFillTx/>
                  <a:latin typeface="Graphik"/>
                  <a:ea typeface="+mn-ea"/>
                  <a:cs typeface="+mn-cs"/>
                </a:rPr>
                <a:t>Digital Asset Management</a:t>
              </a:r>
            </a:p>
          </p:txBody>
        </p:sp>
        <p:sp>
          <p:nvSpPr>
            <p:cNvPr id="116" name="Rectangle 115">
              <a:extLst>
                <a:ext uri="{FF2B5EF4-FFF2-40B4-BE49-F238E27FC236}">
                  <a16:creationId xmlns:a16="http://schemas.microsoft.com/office/drawing/2014/main" id="{90C87389-135C-5D0B-A49A-4566CBD04B83}"/>
                </a:ext>
              </a:extLst>
            </p:cNvPr>
            <p:cNvSpPr/>
            <p:nvPr/>
          </p:nvSpPr>
          <p:spPr>
            <a:xfrm>
              <a:off x="10195630" y="3242446"/>
              <a:ext cx="1296000" cy="369146"/>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Remote Operations</a:t>
              </a:r>
            </a:p>
          </p:txBody>
        </p:sp>
        <p:sp>
          <p:nvSpPr>
            <p:cNvPr id="117" name="Rectangle 116">
              <a:extLst>
                <a:ext uri="{FF2B5EF4-FFF2-40B4-BE49-F238E27FC236}">
                  <a16:creationId xmlns:a16="http://schemas.microsoft.com/office/drawing/2014/main" id="{1BB0FBFF-048C-7509-AA22-37C884A91287}"/>
                </a:ext>
              </a:extLst>
            </p:cNvPr>
            <p:cNvSpPr/>
            <p:nvPr/>
          </p:nvSpPr>
          <p:spPr>
            <a:xfrm>
              <a:off x="9163766" y="3242446"/>
              <a:ext cx="942565" cy="369146"/>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Prescriptive Maintenance</a:t>
              </a:r>
            </a:p>
          </p:txBody>
        </p:sp>
        <p:cxnSp>
          <p:nvCxnSpPr>
            <p:cNvPr id="118" name="Straight Arrow Connector 103">
              <a:extLst>
                <a:ext uri="{FF2B5EF4-FFF2-40B4-BE49-F238E27FC236}">
                  <a16:creationId xmlns:a16="http://schemas.microsoft.com/office/drawing/2014/main" id="{4E944FC0-20E2-5E43-5811-2C798D4E77B6}"/>
                </a:ext>
              </a:extLst>
            </p:cNvPr>
            <p:cNvCxnSpPr>
              <a:cxnSpLocks/>
              <a:stCxn id="109" idx="3"/>
            </p:cNvCxnSpPr>
            <p:nvPr/>
          </p:nvCxnSpPr>
          <p:spPr>
            <a:xfrm flipH="1" flipV="1">
              <a:off x="11129557" y="3616022"/>
              <a:ext cx="462676" cy="851672"/>
            </a:xfrm>
            <a:prstGeom prst="bentConnector4">
              <a:avLst>
                <a:gd name="adj1" fmla="val -49408"/>
                <a:gd name="adj2" fmla="val 77846"/>
              </a:avLst>
            </a:prstGeom>
            <a:noFill/>
            <a:ln w="19050" cap="flat" cmpd="sng" algn="ctr">
              <a:solidFill>
                <a:srgbClr val="000000">
                  <a:lumMod val="50000"/>
                  <a:lumOff val="50000"/>
                </a:srgbClr>
              </a:solidFill>
              <a:prstDash val="sysDot"/>
              <a:miter lim="800000"/>
              <a:tailEnd type="triangle"/>
            </a:ln>
            <a:effectLst/>
          </p:spPr>
        </p:cxnSp>
        <p:cxnSp>
          <p:nvCxnSpPr>
            <p:cNvPr id="119" name="Connector: Elbow 118">
              <a:extLst>
                <a:ext uri="{FF2B5EF4-FFF2-40B4-BE49-F238E27FC236}">
                  <a16:creationId xmlns:a16="http://schemas.microsoft.com/office/drawing/2014/main" id="{4F026EB2-F916-196C-7FDE-2C53DF865E3F}"/>
                </a:ext>
              </a:extLst>
            </p:cNvPr>
            <p:cNvCxnSpPr>
              <a:cxnSpLocks/>
              <a:stCxn id="88" idx="3"/>
              <a:endCxn id="102" idx="1"/>
            </p:cNvCxnSpPr>
            <p:nvPr/>
          </p:nvCxnSpPr>
          <p:spPr>
            <a:xfrm flipV="1">
              <a:off x="5899466" y="2316057"/>
              <a:ext cx="1943786" cy="1001370"/>
            </a:xfrm>
            <a:prstGeom prst="bentConnector3">
              <a:avLst>
                <a:gd name="adj1" fmla="val 50000"/>
              </a:avLst>
            </a:prstGeom>
            <a:noFill/>
            <a:ln w="19050" cap="flat" cmpd="sng" algn="ctr">
              <a:solidFill>
                <a:srgbClr val="000000">
                  <a:lumMod val="50000"/>
                  <a:lumOff val="50000"/>
                </a:srgbClr>
              </a:solidFill>
              <a:prstDash val="sysDot"/>
              <a:miter lim="800000"/>
              <a:tailEnd type="triangle"/>
            </a:ln>
            <a:effectLst/>
          </p:spPr>
        </p:cxnSp>
        <p:cxnSp>
          <p:nvCxnSpPr>
            <p:cNvPr id="120" name="Connector: Elbow 119">
              <a:extLst>
                <a:ext uri="{FF2B5EF4-FFF2-40B4-BE49-F238E27FC236}">
                  <a16:creationId xmlns:a16="http://schemas.microsoft.com/office/drawing/2014/main" id="{CBAB4B35-01BB-922F-4A8C-4F69081F5CF3}"/>
                </a:ext>
              </a:extLst>
            </p:cNvPr>
            <p:cNvCxnSpPr>
              <a:cxnSpLocks/>
              <a:stCxn id="102" idx="3"/>
              <a:endCxn id="115" idx="0"/>
            </p:cNvCxnSpPr>
            <p:nvPr/>
          </p:nvCxnSpPr>
          <p:spPr>
            <a:xfrm flipH="1">
              <a:off x="10489097" y="2316057"/>
              <a:ext cx="1090436" cy="628735"/>
            </a:xfrm>
            <a:prstGeom prst="bentConnector4">
              <a:avLst>
                <a:gd name="adj1" fmla="val -20964"/>
                <a:gd name="adj2" fmla="val 73870"/>
              </a:avLst>
            </a:prstGeom>
            <a:noFill/>
            <a:ln w="19050" cap="flat" cmpd="sng" algn="ctr">
              <a:solidFill>
                <a:srgbClr val="000000">
                  <a:lumMod val="50000"/>
                  <a:lumOff val="50000"/>
                </a:srgbClr>
              </a:solidFill>
              <a:prstDash val="sysDot"/>
              <a:miter lim="800000"/>
              <a:tailEnd type="triangle"/>
            </a:ln>
            <a:effectLst/>
          </p:spPr>
        </p:cxnSp>
        <p:cxnSp>
          <p:nvCxnSpPr>
            <p:cNvPr id="121" name="Straight Connector 120">
              <a:extLst>
                <a:ext uri="{FF2B5EF4-FFF2-40B4-BE49-F238E27FC236}">
                  <a16:creationId xmlns:a16="http://schemas.microsoft.com/office/drawing/2014/main" id="{3E6C34F7-241C-B1A8-FBA8-3EDCA51E31CE}"/>
                </a:ext>
              </a:extLst>
            </p:cNvPr>
            <p:cNvCxnSpPr/>
            <p:nvPr/>
          </p:nvCxnSpPr>
          <p:spPr>
            <a:xfrm>
              <a:off x="257469" y="5325828"/>
              <a:ext cx="11521440" cy="0"/>
            </a:xfrm>
            <a:prstGeom prst="line">
              <a:avLst/>
            </a:prstGeom>
            <a:noFill/>
            <a:ln w="25400" cap="flat" cmpd="sng" algn="ctr">
              <a:solidFill>
                <a:srgbClr val="A100FF"/>
              </a:solidFill>
              <a:prstDash val="dash"/>
              <a:miter lim="800000"/>
            </a:ln>
            <a:effectLst/>
          </p:spPr>
        </p:cxnSp>
        <p:sp>
          <p:nvSpPr>
            <p:cNvPr id="122" name="Arrow: Chevron 121">
              <a:extLst>
                <a:ext uri="{FF2B5EF4-FFF2-40B4-BE49-F238E27FC236}">
                  <a16:creationId xmlns:a16="http://schemas.microsoft.com/office/drawing/2014/main" id="{D5A936E2-BAF7-16FC-4CCC-2CF67A6D6308}"/>
                </a:ext>
              </a:extLst>
            </p:cNvPr>
            <p:cNvSpPr/>
            <p:nvPr/>
          </p:nvSpPr>
          <p:spPr>
            <a:xfrm>
              <a:off x="2587755" y="5641067"/>
              <a:ext cx="173220" cy="212313"/>
            </a:xfrm>
            <a:prstGeom prst="chevron">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123" name="Arrow: Chevron 122">
              <a:extLst>
                <a:ext uri="{FF2B5EF4-FFF2-40B4-BE49-F238E27FC236}">
                  <a16:creationId xmlns:a16="http://schemas.microsoft.com/office/drawing/2014/main" id="{AB7BA478-F63A-BDE9-9A2A-762765575FA3}"/>
                </a:ext>
              </a:extLst>
            </p:cNvPr>
            <p:cNvSpPr/>
            <p:nvPr/>
          </p:nvSpPr>
          <p:spPr>
            <a:xfrm>
              <a:off x="4855265" y="5641067"/>
              <a:ext cx="173220" cy="212313"/>
            </a:xfrm>
            <a:prstGeom prst="chevron">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124" name="Arrow: Chevron 123">
              <a:extLst>
                <a:ext uri="{FF2B5EF4-FFF2-40B4-BE49-F238E27FC236}">
                  <a16:creationId xmlns:a16="http://schemas.microsoft.com/office/drawing/2014/main" id="{1F200206-0BC2-100C-7BCD-A73A92F8B136}"/>
                </a:ext>
              </a:extLst>
            </p:cNvPr>
            <p:cNvSpPr/>
            <p:nvPr/>
          </p:nvSpPr>
          <p:spPr>
            <a:xfrm>
              <a:off x="7122775" y="5641067"/>
              <a:ext cx="173220" cy="212313"/>
            </a:xfrm>
            <a:prstGeom prst="chevron">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125" name="Arrow: Chevron 124">
              <a:extLst>
                <a:ext uri="{FF2B5EF4-FFF2-40B4-BE49-F238E27FC236}">
                  <a16:creationId xmlns:a16="http://schemas.microsoft.com/office/drawing/2014/main" id="{6E041A30-1106-4B0A-7C89-6ECDE2F39C22}"/>
                </a:ext>
              </a:extLst>
            </p:cNvPr>
            <p:cNvSpPr/>
            <p:nvPr/>
          </p:nvSpPr>
          <p:spPr>
            <a:xfrm>
              <a:off x="9390285" y="5641067"/>
              <a:ext cx="173220" cy="212313"/>
            </a:xfrm>
            <a:prstGeom prst="chevron">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126" name="Arrow: Chevron 125">
              <a:extLst>
                <a:ext uri="{FF2B5EF4-FFF2-40B4-BE49-F238E27FC236}">
                  <a16:creationId xmlns:a16="http://schemas.microsoft.com/office/drawing/2014/main" id="{5E26A8DC-8690-9249-8FB9-D7FFCBC46E43}"/>
                </a:ext>
              </a:extLst>
            </p:cNvPr>
            <p:cNvSpPr/>
            <p:nvPr/>
          </p:nvSpPr>
          <p:spPr>
            <a:xfrm>
              <a:off x="7648137" y="1095687"/>
              <a:ext cx="4252207" cy="372549"/>
            </a:xfrm>
            <a:prstGeom prst="chevron">
              <a:avLst/>
            </a:prstGeom>
            <a:solidFill>
              <a:srgbClr val="B455AA">
                <a:lumMod val="40000"/>
                <a:lumOff val="60000"/>
              </a:srgbClr>
            </a:solidFill>
            <a:ln w="635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Graphik"/>
                  <a:ea typeface="+mn-ea"/>
                  <a:cs typeface="+mn-cs"/>
                </a:rPr>
                <a:t>Move to digital</a:t>
              </a:r>
            </a:p>
          </p:txBody>
        </p:sp>
        <p:sp>
          <p:nvSpPr>
            <p:cNvPr id="127" name="Arrow: Chevron 126">
              <a:extLst>
                <a:ext uri="{FF2B5EF4-FFF2-40B4-BE49-F238E27FC236}">
                  <a16:creationId xmlns:a16="http://schemas.microsoft.com/office/drawing/2014/main" id="{D4CD3C41-4FAB-ED70-02FD-FCE37F9A95E5}"/>
                </a:ext>
              </a:extLst>
            </p:cNvPr>
            <p:cNvSpPr/>
            <p:nvPr/>
          </p:nvSpPr>
          <p:spPr>
            <a:xfrm>
              <a:off x="2169271" y="1095687"/>
              <a:ext cx="5577840" cy="372549"/>
            </a:xfrm>
            <a:prstGeom prst="chevron">
              <a:avLst/>
            </a:prstGeom>
            <a:solidFill>
              <a:srgbClr val="A100FF">
                <a:lumMod val="20000"/>
                <a:lumOff val="80000"/>
              </a:srgbClr>
            </a:solidFill>
            <a:ln w="635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Graphik"/>
                  <a:ea typeface="+mn-ea"/>
                  <a:cs typeface="+mn-cs"/>
                </a:rPr>
                <a:t>Strengthen Fundamentals</a:t>
              </a:r>
            </a:p>
          </p:txBody>
        </p:sp>
        <p:sp>
          <p:nvSpPr>
            <p:cNvPr id="128" name="Arrow: Pentagon 127">
              <a:extLst>
                <a:ext uri="{FF2B5EF4-FFF2-40B4-BE49-F238E27FC236}">
                  <a16:creationId xmlns:a16="http://schemas.microsoft.com/office/drawing/2014/main" id="{189AEA57-63A2-8BD4-D69C-CEB50CA977A3}"/>
                </a:ext>
              </a:extLst>
            </p:cNvPr>
            <p:cNvSpPr/>
            <p:nvPr/>
          </p:nvSpPr>
          <p:spPr>
            <a:xfrm>
              <a:off x="275800" y="1095687"/>
              <a:ext cx="2003696" cy="372549"/>
            </a:xfrm>
            <a:prstGeom prst="homePlate">
              <a:avLst/>
            </a:prstGeom>
            <a:solidFill>
              <a:srgbClr val="FFFFFF">
                <a:lumMod val="85000"/>
              </a:srgbClr>
            </a:solidFill>
            <a:ln w="635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Graphik"/>
                  <a:ea typeface="+mn-ea"/>
                  <a:cs typeface="+mn-cs"/>
                </a:rPr>
                <a:t>Build Standards</a:t>
              </a:r>
            </a:p>
          </p:txBody>
        </p:sp>
        <p:sp>
          <p:nvSpPr>
            <p:cNvPr id="129" name="TextBox 128">
              <a:extLst>
                <a:ext uri="{FF2B5EF4-FFF2-40B4-BE49-F238E27FC236}">
                  <a16:creationId xmlns:a16="http://schemas.microsoft.com/office/drawing/2014/main" id="{9AE7B529-91DD-8FD3-778A-D809B0ABD610}"/>
                </a:ext>
              </a:extLst>
            </p:cNvPr>
            <p:cNvSpPr txBox="1"/>
            <p:nvPr/>
          </p:nvSpPr>
          <p:spPr>
            <a:xfrm>
              <a:off x="6719279" y="2017187"/>
              <a:ext cx="1041829" cy="276999"/>
            </a:xfrm>
            <a:prstGeom prst="rect">
              <a:avLst/>
            </a:prstGeom>
            <a:noFill/>
          </p:spPr>
          <p:txBody>
            <a:bodyPr wrap="square" lIns="0" tIns="0" rIns="0" bIns="0" rtlCol="0">
              <a:spAutoFit/>
            </a:bodyPr>
            <a:lstStyle/>
            <a:p>
              <a:r>
                <a:rPr lang="en-US" sz="900">
                  <a:solidFill>
                    <a:srgbClr val="000000"/>
                  </a:solidFill>
                  <a:latin typeface="Graphik"/>
                </a:rPr>
                <a:t>Critical Assets &amp; Failure Modes</a:t>
              </a:r>
            </a:p>
          </p:txBody>
        </p:sp>
        <p:sp>
          <p:nvSpPr>
            <p:cNvPr id="130" name="TextBox 129">
              <a:extLst>
                <a:ext uri="{FF2B5EF4-FFF2-40B4-BE49-F238E27FC236}">
                  <a16:creationId xmlns:a16="http://schemas.microsoft.com/office/drawing/2014/main" id="{0CA498E7-9D1C-875E-0A0B-CAA3D2505F87}"/>
                </a:ext>
              </a:extLst>
            </p:cNvPr>
            <p:cNvSpPr txBox="1"/>
            <p:nvPr/>
          </p:nvSpPr>
          <p:spPr>
            <a:xfrm>
              <a:off x="2427448" y="4520278"/>
              <a:ext cx="652299" cy="276999"/>
            </a:xfrm>
            <a:prstGeom prst="rect">
              <a:avLst/>
            </a:prstGeom>
            <a:noFill/>
          </p:spPr>
          <p:txBody>
            <a:bodyPr wrap="square" lIns="0" tIns="0" rIns="0" bIns="0" rtlCol="0">
              <a:spAutoFit/>
            </a:bodyPr>
            <a:lstStyle/>
            <a:p>
              <a:r>
                <a:rPr lang="en-US" sz="900">
                  <a:solidFill>
                    <a:srgbClr val="000000"/>
                  </a:solidFill>
                  <a:latin typeface="Graphik"/>
                </a:rPr>
                <a:t>Location &amp; Materials</a:t>
              </a:r>
            </a:p>
          </p:txBody>
        </p:sp>
        <p:sp>
          <p:nvSpPr>
            <p:cNvPr id="131" name="TextBox 130">
              <a:extLst>
                <a:ext uri="{FF2B5EF4-FFF2-40B4-BE49-F238E27FC236}">
                  <a16:creationId xmlns:a16="http://schemas.microsoft.com/office/drawing/2014/main" id="{6E15E845-7152-BA70-2583-7EC30DD97237}"/>
                </a:ext>
              </a:extLst>
            </p:cNvPr>
            <p:cNvSpPr txBox="1"/>
            <p:nvPr/>
          </p:nvSpPr>
          <p:spPr>
            <a:xfrm>
              <a:off x="4400198" y="3656543"/>
              <a:ext cx="2491937" cy="138499"/>
            </a:xfrm>
            <a:prstGeom prst="rect">
              <a:avLst/>
            </a:prstGeom>
            <a:noFill/>
          </p:spPr>
          <p:txBody>
            <a:bodyPr wrap="square" lIns="0" tIns="0" rIns="0" bIns="0" rtlCol="0">
              <a:spAutoFit/>
            </a:bodyPr>
            <a:lstStyle/>
            <a:p>
              <a:r>
                <a:rPr lang="en-US" sz="900">
                  <a:solidFill>
                    <a:srgbClr val="000000"/>
                  </a:solidFill>
                  <a:latin typeface="Graphik"/>
                </a:rPr>
                <a:t>Optimum Maintenance Requirement</a:t>
              </a:r>
            </a:p>
          </p:txBody>
        </p:sp>
        <p:sp>
          <p:nvSpPr>
            <p:cNvPr id="132" name="TextBox 131">
              <a:extLst>
                <a:ext uri="{FF2B5EF4-FFF2-40B4-BE49-F238E27FC236}">
                  <a16:creationId xmlns:a16="http://schemas.microsoft.com/office/drawing/2014/main" id="{15B57EDE-BF8B-7F70-2A34-69F7C5D46D53}"/>
                </a:ext>
              </a:extLst>
            </p:cNvPr>
            <p:cNvSpPr txBox="1"/>
            <p:nvPr/>
          </p:nvSpPr>
          <p:spPr>
            <a:xfrm>
              <a:off x="7957866" y="4180951"/>
              <a:ext cx="706277" cy="415498"/>
            </a:xfrm>
            <a:prstGeom prst="rect">
              <a:avLst/>
            </a:prstGeom>
            <a:noFill/>
          </p:spPr>
          <p:txBody>
            <a:bodyPr wrap="square" lIns="0" tIns="0" rIns="0" bIns="0" rtlCol="0">
              <a:spAutoFit/>
            </a:bodyPr>
            <a:lstStyle/>
            <a:p>
              <a:r>
                <a:rPr lang="en-US" sz="900">
                  <a:solidFill>
                    <a:srgbClr val="000000"/>
                  </a:solidFill>
                  <a:latin typeface="Graphik"/>
                </a:rPr>
                <a:t>Planned work visibility</a:t>
              </a:r>
            </a:p>
          </p:txBody>
        </p:sp>
        <p:sp>
          <p:nvSpPr>
            <p:cNvPr id="133" name="Rectangle 132">
              <a:extLst>
                <a:ext uri="{FF2B5EF4-FFF2-40B4-BE49-F238E27FC236}">
                  <a16:creationId xmlns:a16="http://schemas.microsoft.com/office/drawing/2014/main" id="{BB2AAD6A-7AFC-73C5-333C-C4989EF69F2F}"/>
                </a:ext>
              </a:extLst>
            </p:cNvPr>
            <p:cNvSpPr/>
            <p:nvPr/>
          </p:nvSpPr>
          <p:spPr>
            <a:xfrm>
              <a:off x="536038" y="2174706"/>
              <a:ext cx="1296000" cy="1629667"/>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Graphik"/>
                  <a:ea typeface="+mn-ea"/>
                  <a:cs typeface="+mn-cs"/>
                </a:rPr>
                <a:t>Build Standard &amp; Processes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Asset Data Management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Reliability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Work Management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Maintenance Operating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Graphik"/>
                <a:ea typeface="+mn-ea"/>
                <a:cs typeface="+mn-cs"/>
              </a:endParaRPr>
            </a:p>
          </p:txBody>
        </p:sp>
        <p:sp>
          <p:nvSpPr>
            <p:cNvPr id="134" name="Rectangle 133">
              <a:extLst>
                <a:ext uri="{FF2B5EF4-FFF2-40B4-BE49-F238E27FC236}">
                  <a16:creationId xmlns:a16="http://schemas.microsoft.com/office/drawing/2014/main" id="{ABC078CE-4B1F-2C5C-9775-8806A7BFC9FD}"/>
                </a:ext>
              </a:extLst>
            </p:cNvPr>
            <p:cNvSpPr/>
            <p:nvPr/>
          </p:nvSpPr>
          <p:spPr>
            <a:xfrm>
              <a:off x="527002" y="1790300"/>
              <a:ext cx="1368285" cy="263974"/>
            </a:xfrm>
            <a:prstGeom prst="rect">
              <a:avLst/>
            </a:prstGeom>
            <a:solidFill>
              <a:srgbClr val="FFFFFF"/>
            </a:solidFill>
            <a:ln w="19050" cap="flat" cmpd="sng" algn="ctr">
              <a:solidFill>
                <a:srgbClr val="FFFFFF">
                  <a:lumMod val="75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A100FF"/>
                  </a:solidFill>
                  <a:effectLst/>
                  <a:uLnTx/>
                  <a:uFillTx/>
                  <a:latin typeface="Graphik"/>
                  <a:ea typeface="+mn-ea"/>
                  <a:cs typeface="+mn-cs"/>
                </a:rPr>
                <a:t>Standards</a:t>
              </a:r>
            </a:p>
          </p:txBody>
        </p:sp>
        <p:cxnSp>
          <p:nvCxnSpPr>
            <p:cNvPr id="135" name="Connector: Elbow 134">
              <a:extLst>
                <a:ext uri="{FF2B5EF4-FFF2-40B4-BE49-F238E27FC236}">
                  <a16:creationId xmlns:a16="http://schemas.microsoft.com/office/drawing/2014/main" id="{97B0EEAB-9055-CBF5-94E9-ED266F3F9DDE}"/>
                </a:ext>
              </a:extLst>
            </p:cNvPr>
            <p:cNvCxnSpPr>
              <a:cxnSpLocks/>
              <a:stCxn id="83" idx="2"/>
              <a:endCxn id="93" idx="1"/>
            </p:cNvCxnSpPr>
            <p:nvPr/>
          </p:nvCxnSpPr>
          <p:spPr>
            <a:xfrm rot="5400000">
              <a:off x="2546691" y="2911383"/>
              <a:ext cx="2050931" cy="1051291"/>
            </a:xfrm>
            <a:prstGeom prst="bentConnector4">
              <a:avLst>
                <a:gd name="adj1" fmla="val 7484"/>
                <a:gd name="adj2" fmla="val 148082"/>
              </a:avLst>
            </a:prstGeom>
            <a:noFill/>
            <a:ln w="19050" cap="flat" cmpd="sng" algn="ctr">
              <a:solidFill>
                <a:srgbClr val="000000">
                  <a:lumMod val="50000"/>
                  <a:lumOff val="50000"/>
                </a:srgbClr>
              </a:solidFill>
              <a:prstDash val="sysDot"/>
              <a:miter lim="800000"/>
              <a:tailEnd type="triangle"/>
            </a:ln>
            <a:effectLst/>
          </p:spPr>
        </p:cxnSp>
        <p:cxnSp>
          <p:nvCxnSpPr>
            <p:cNvPr id="136" name="Connector: Elbow 135">
              <a:extLst>
                <a:ext uri="{FF2B5EF4-FFF2-40B4-BE49-F238E27FC236}">
                  <a16:creationId xmlns:a16="http://schemas.microsoft.com/office/drawing/2014/main" id="{3FB131C1-53D0-3384-9648-F439A36A6545}"/>
                </a:ext>
              </a:extLst>
            </p:cNvPr>
            <p:cNvCxnSpPr>
              <a:cxnSpLocks/>
              <a:stCxn id="83" idx="2"/>
              <a:endCxn id="92" idx="0"/>
            </p:cNvCxnSpPr>
            <p:nvPr/>
          </p:nvCxnSpPr>
          <p:spPr>
            <a:xfrm rot="16200000" flipH="1">
              <a:off x="3976568" y="2532795"/>
              <a:ext cx="398780" cy="156315"/>
            </a:xfrm>
            <a:prstGeom prst="bentConnector3">
              <a:avLst>
                <a:gd name="adj1" fmla="val 50000"/>
              </a:avLst>
            </a:prstGeom>
            <a:noFill/>
            <a:ln w="19050" cap="flat" cmpd="sng" algn="ctr">
              <a:solidFill>
                <a:srgbClr val="000000">
                  <a:lumMod val="50000"/>
                  <a:lumOff val="50000"/>
                </a:srgbClr>
              </a:solidFill>
              <a:prstDash val="sysDot"/>
              <a:miter lim="800000"/>
              <a:tailEnd type="triangle"/>
            </a:ln>
            <a:effectLst/>
          </p:spPr>
        </p:cxnSp>
        <p:sp>
          <p:nvSpPr>
            <p:cNvPr id="137" name="TextBox 136">
              <a:extLst>
                <a:ext uri="{FF2B5EF4-FFF2-40B4-BE49-F238E27FC236}">
                  <a16:creationId xmlns:a16="http://schemas.microsoft.com/office/drawing/2014/main" id="{2FCBD854-66FC-A410-FD73-878302CEDCEA}"/>
                </a:ext>
              </a:extLst>
            </p:cNvPr>
            <p:cNvSpPr txBox="1"/>
            <p:nvPr/>
          </p:nvSpPr>
          <p:spPr>
            <a:xfrm>
              <a:off x="4211517" y="2624133"/>
              <a:ext cx="652299" cy="138499"/>
            </a:xfrm>
            <a:prstGeom prst="rect">
              <a:avLst/>
            </a:prstGeom>
            <a:noFill/>
          </p:spPr>
          <p:txBody>
            <a:bodyPr wrap="square" lIns="0" tIns="0" rIns="0" bIns="0" rtlCol="0">
              <a:spAutoFit/>
            </a:bodyPr>
            <a:lstStyle/>
            <a:p>
              <a:pPr algn="ctr"/>
              <a:r>
                <a:rPr lang="en-US" sz="900">
                  <a:solidFill>
                    <a:srgbClr val="000000"/>
                  </a:solidFill>
                  <a:latin typeface="Graphik"/>
                </a:rPr>
                <a:t>Assets</a:t>
              </a:r>
            </a:p>
          </p:txBody>
        </p:sp>
        <p:sp>
          <p:nvSpPr>
            <p:cNvPr id="138" name="Rectangle 137">
              <a:extLst>
                <a:ext uri="{FF2B5EF4-FFF2-40B4-BE49-F238E27FC236}">
                  <a16:creationId xmlns:a16="http://schemas.microsoft.com/office/drawing/2014/main" id="{C687CCA6-AFF8-9143-0436-5252AFA0182D}"/>
                </a:ext>
              </a:extLst>
            </p:cNvPr>
            <p:cNvSpPr/>
            <p:nvPr/>
          </p:nvSpPr>
          <p:spPr>
            <a:xfrm>
              <a:off x="6041150" y="3027121"/>
              <a:ext cx="1408566" cy="600309"/>
            </a:xfrm>
            <a:prstGeom prst="rect">
              <a:avLst/>
            </a:prstGeom>
            <a:solidFill>
              <a:srgbClr val="A212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Graphik"/>
                <a:ea typeface="+mn-ea"/>
                <a:cs typeface="+mn-cs"/>
              </a:endParaRPr>
            </a:p>
          </p:txBody>
        </p:sp>
        <p:sp>
          <p:nvSpPr>
            <p:cNvPr id="139" name="Rectangle 138">
              <a:extLst>
                <a:ext uri="{FF2B5EF4-FFF2-40B4-BE49-F238E27FC236}">
                  <a16:creationId xmlns:a16="http://schemas.microsoft.com/office/drawing/2014/main" id="{3C5D365F-FCC3-6586-4771-A0F82910E78C}"/>
                </a:ext>
              </a:extLst>
            </p:cNvPr>
            <p:cNvSpPr/>
            <p:nvPr/>
          </p:nvSpPr>
          <p:spPr>
            <a:xfrm>
              <a:off x="6182249" y="3133479"/>
              <a:ext cx="1143667" cy="428792"/>
            </a:xfrm>
            <a:prstGeom prst="rect">
              <a:avLst/>
            </a:prstGeom>
            <a:solidFill>
              <a:srgbClr val="FFFFFF"/>
            </a:solidFill>
            <a:ln w="19050" cap="flat" cmpd="sng" algn="ctr">
              <a:solidFill>
                <a:srgbClr val="000000">
                  <a:lumMod val="50000"/>
                  <a:lumOff val="50000"/>
                </a:srgb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a:ea typeface="+mn-ea"/>
                  <a:cs typeface="+mn-cs"/>
                </a:rPr>
                <a:t>Structural Integrity</a:t>
              </a:r>
            </a:p>
          </p:txBody>
        </p:sp>
        <p:sp>
          <p:nvSpPr>
            <p:cNvPr id="140" name="Rectangle 139">
              <a:extLst>
                <a:ext uri="{FF2B5EF4-FFF2-40B4-BE49-F238E27FC236}">
                  <a16:creationId xmlns:a16="http://schemas.microsoft.com/office/drawing/2014/main" id="{0A03B8BA-9970-F3EC-450F-CE4589763007}"/>
                </a:ext>
              </a:extLst>
            </p:cNvPr>
            <p:cNvSpPr/>
            <p:nvPr/>
          </p:nvSpPr>
          <p:spPr>
            <a:xfrm>
              <a:off x="6133781" y="2810343"/>
              <a:ext cx="1384850" cy="274320"/>
            </a:xfrm>
            <a:prstGeom prst="rect">
              <a:avLst/>
            </a:prstGeom>
            <a:solidFill>
              <a:srgbClr val="FFFFFF"/>
            </a:solidFill>
            <a:ln w="19050" cap="flat" cmpd="sng" algn="ctr">
              <a:solidFill>
                <a:srgbClr val="FFFFFF">
                  <a:lumMod val="75000"/>
                </a:srgbClr>
              </a:solidFill>
              <a:prstDash val="solid"/>
              <a:miter lim="800000"/>
            </a:ln>
            <a:effectLst/>
          </p:spPr>
          <p:txBody>
            <a:bodyPr lIns="36000" tIns="36000" rIns="36000" bIns="36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7500C0"/>
                  </a:solidFill>
                  <a:effectLst/>
                  <a:uLnTx/>
                  <a:uFillTx/>
                  <a:latin typeface="Graphik"/>
                  <a:ea typeface="+mn-ea"/>
                  <a:cs typeface="+mn-cs"/>
                </a:rPr>
                <a:t>Asset Integrity</a:t>
              </a:r>
            </a:p>
          </p:txBody>
        </p:sp>
        <p:cxnSp>
          <p:nvCxnSpPr>
            <p:cNvPr id="141" name="Connector: Elbow 140">
              <a:extLst>
                <a:ext uri="{FF2B5EF4-FFF2-40B4-BE49-F238E27FC236}">
                  <a16:creationId xmlns:a16="http://schemas.microsoft.com/office/drawing/2014/main" id="{F0DE5641-4C4E-6AC5-7BDD-12141146BBF3}"/>
                </a:ext>
              </a:extLst>
            </p:cNvPr>
            <p:cNvCxnSpPr>
              <a:cxnSpLocks/>
              <a:stCxn id="88" idx="2"/>
              <a:endCxn id="99" idx="0"/>
            </p:cNvCxnSpPr>
            <p:nvPr/>
          </p:nvCxnSpPr>
          <p:spPr>
            <a:xfrm rot="16200000" flipH="1">
              <a:off x="4599260" y="3272437"/>
              <a:ext cx="360504" cy="1050791"/>
            </a:xfrm>
            <a:prstGeom prst="bentConnector3">
              <a:avLst>
                <a:gd name="adj1" fmla="val 50000"/>
              </a:avLst>
            </a:prstGeom>
            <a:noFill/>
            <a:ln w="19050" cap="flat" cmpd="sng" algn="ctr">
              <a:solidFill>
                <a:srgbClr val="000000">
                  <a:lumMod val="50000"/>
                  <a:lumOff val="50000"/>
                </a:srgbClr>
              </a:solidFill>
              <a:prstDash val="sysDot"/>
              <a:miter lim="800000"/>
              <a:tailEnd type="triangle"/>
            </a:ln>
            <a:effectLst/>
          </p:spPr>
        </p:cxnSp>
        <p:cxnSp>
          <p:nvCxnSpPr>
            <p:cNvPr id="142" name="Connector: Elbow 141">
              <a:extLst>
                <a:ext uri="{FF2B5EF4-FFF2-40B4-BE49-F238E27FC236}">
                  <a16:creationId xmlns:a16="http://schemas.microsoft.com/office/drawing/2014/main" id="{50DD5532-DF82-2B31-6F50-EC9600ED91DB}"/>
                </a:ext>
              </a:extLst>
            </p:cNvPr>
            <p:cNvCxnSpPr>
              <a:cxnSpLocks/>
              <a:stCxn id="77" idx="3"/>
              <a:endCxn id="84" idx="1"/>
            </p:cNvCxnSpPr>
            <p:nvPr/>
          </p:nvCxnSpPr>
          <p:spPr>
            <a:xfrm flipV="1">
              <a:off x="2021957" y="1728136"/>
              <a:ext cx="811100" cy="1205740"/>
            </a:xfrm>
            <a:prstGeom prst="bentConnector3">
              <a:avLst>
                <a:gd name="adj1" fmla="val 12038"/>
              </a:avLst>
            </a:prstGeom>
            <a:noFill/>
            <a:ln w="19050" cap="flat" cmpd="sng" algn="ctr">
              <a:solidFill>
                <a:srgbClr val="000000">
                  <a:lumMod val="50000"/>
                  <a:lumOff val="50000"/>
                </a:srgbClr>
              </a:solidFill>
              <a:prstDash val="sysDot"/>
              <a:miter lim="800000"/>
              <a:tailEnd type="triangle"/>
            </a:ln>
            <a:effectLst/>
          </p:spPr>
        </p:cxnSp>
        <p:cxnSp>
          <p:nvCxnSpPr>
            <p:cNvPr id="143" name="Connector: Elbow 142">
              <a:extLst>
                <a:ext uri="{FF2B5EF4-FFF2-40B4-BE49-F238E27FC236}">
                  <a16:creationId xmlns:a16="http://schemas.microsoft.com/office/drawing/2014/main" id="{BB4C09EB-DD24-6367-E413-D8002DAC02AF}"/>
                </a:ext>
              </a:extLst>
            </p:cNvPr>
            <p:cNvCxnSpPr>
              <a:cxnSpLocks/>
              <a:stCxn id="77" idx="3"/>
              <a:endCxn id="92" idx="1"/>
            </p:cNvCxnSpPr>
            <p:nvPr/>
          </p:nvCxnSpPr>
          <p:spPr>
            <a:xfrm>
              <a:off x="2021957" y="2933876"/>
              <a:ext cx="924567" cy="13627"/>
            </a:xfrm>
            <a:prstGeom prst="bentConnector3">
              <a:avLst>
                <a:gd name="adj1" fmla="val 50000"/>
              </a:avLst>
            </a:prstGeom>
            <a:noFill/>
            <a:ln w="19050" cap="flat" cmpd="sng" algn="ctr">
              <a:solidFill>
                <a:srgbClr val="000000">
                  <a:lumMod val="50000"/>
                  <a:lumOff val="50000"/>
                </a:srgbClr>
              </a:solidFill>
              <a:prstDash val="sysDot"/>
              <a:miter lim="800000"/>
              <a:tailEnd type="triangle"/>
            </a:ln>
            <a:effectLst/>
          </p:spPr>
        </p:cxnSp>
        <p:cxnSp>
          <p:nvCxnSpPr>
            <p:cNvPr id="144" name="Connector: Elbow 143">
              <a:extLst>
                <a:ext uri="{FF2B5EF4-FFF2-40B4-BE49-F238E27FC236}">
                  <a16:creationId xmlns:a16="http://schemas.microsoft.com/office/drawing/2014/main" id="{DE6437BE-7234-8716-61B1-BF7D2D1795B2}"/>
                </a:ext>
              </a:extLst>
            </p:cNvPr>
            <p:cNvCxnSpPr>
              <a:cxnSpLocks/>
              <a:stCxn id="77" idx="3"/>
              <a:endCxn id="99" idx="1"/>
            </p:cNvCxnSpPr>
            <p:nvPr/>
          </p:nvCxnSpPr>
          <p:spPr>
            <a:xfrm>
              <a:off x="2021957" y="2933876"/>
              <a:ext cx="1837375" cy="1181369"/>
            </a:xfrm>
            <a:prstGeom prst="bentConnector3">
              <a:avLst>
                <a:gd name="adj1" fmla="val 5312"/>
              </a:avLst>
            </a:prstGeom>
            <a:noFill/>
            <a:ln w="19050" cap="flat" cmpd="sng" algn="ctr">
              <a:solidFill>
                <a:srgbClr val="000000">
                  <a:lumMod val="50000"/>
                  <a:lumOff val="50000"/>
                </a:srgbClr>
              </a:solidFill>
              <a:prstDash val="sysDot"/>
              <a:miter lim="800000"/>
              <a:tailEnd type="triangle"/>
            </a:ln>
            <a:effectLst/>
          </p:spPr>
        </p:cxnSp>
      </p:grpSp>
      <p:sp>
        <p:nvSpPr>
          <p:cNvPr id="4" name="Rectangle 3">
            <a:extLst>
              <a:ext uri="{FF2B5EF4-FFF2-40B4-BE49-F238E27FC236}">
                <a16:creationId xmlns:a16="http://schemas.microsoft.com/office/drawing/2014/main" id="{395F1698-2BC3-E1B8-E11F-09ACD720B6A4}"/>
              </a:ext>
            </a:extLst>
          </p:cNvPr>
          <p:cNvSpPr/>
          <p:nvPr/>
        </p:nvSpPr>
        <p:spPr>
          <a:xfrm>
            <a:off x="10333427" y="0"/>
            <a:ext cx="1858573" cy="865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b="1">
                <a:solidFill>
                  <a:schemeClr val="tx1"/>
                </a:solidFill>
              </a:rPr>
              <a:t>Process Flow – Maintenance Journey</a:t>
            </a:r>
          </a:p>
          <a:p>
            <a:endParaRPr lang="en-US" sz="1200">
              <a:solidFill>
                <a:schemeClr val="tx1"/>
              </a:solidFill>
            </a:endParaRPr>
          </a:p>
        </p:txBody>
      </p:sp>
    </p:spTree>
    <p:extLst>
      <p:ext uri="{BB962C8B-B14F-4D97-AF65-F5344CB8AC3E}">
        <p14:creationId xmlns:p14="http://schemas.microsoft.com/office/powerpoint/2010/main" val="316260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on a snowy mountain&#10;&#10;AI-generated content may be incorrect.">
            <a:extLst>
              <a:ext uri="{FF2B5EF4-FFF2-40B4-BE49-F238E27FC236}">
                <a16:creationId xmlns:a16="http://schemas.microsoft.com/office/drawing/2014/main" id="{17483123-8A8A-A756-ECDA-9B65B297EA77}"/>
              </a:ext>
            </a:extLst>
          </p:cNvPr>
          <p:cNvPicPr>
            <a:picLocks noChangeAspect="1"/>
          </p:cNvPicPr>
          <p:nvPr/>
        </p:nvPicPr>
        <p:blipFill>
          <a:blip r:embed="rId2">
            <a:extLst>
              <a:ext uri="{28A0092B-C50C-407E-A947-70E740481C1C}">
                <a14:useLocalDpi xmlns:a14="http://schemas.microsoft.com/office/drawing/2010/main" val="0"/>
              </a:ext>
            </a:extLst>
          </a:blip>
          <a:srcRect t="12223" b="3191"/>
          <a:stretch/>
        </p:blipFill>
        <p:spPr>
          <a:xfrm>
            <a:off x="20" y="10"/>
            <a:ext cx="12191980" cy="6857990"/>
          </a:xfrm>
          <a:prstGeom prst="rect">
            <a:avLst/>
          </a:prstGeom>
          <a:noFill/>
          <a:effectLst/>
        </p:spPr>
      </p:pic>
      <p:sp>
        <p:nvSpPr>
          <p:cNvPr id="4" name="Title 2">
            <a:extLst>
              <a:ext uri="{FF2B5EF4-FFF2-40B4-BE49-F238E27FC236}">
                <a16:creationId xmlns:a16="http://schemas.microsoft.com/office/drawing/2014/main" id="{84E95B73-7DD2-259A-2D60-B7068B8B3674}"/>
              </a:ext>
            </a:extLst>
          </p:cNvPr>
          <p:cNvSpPr txBox="1">
            <a:spLocks/>
          </p:cNvSpPr>
          <p:nvPr/>
        </p:nvSpPr>
        <p:spPr bwMode="white">
          <a:xfrm>
            <a:off x="320191" y="834711"/>
            <a:ext cx="5383923" cy="277195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pPr>
              <a:defRPr/>
            </a:pPr>
            <a:r>
              <a:rPr kumimoji="0" lang="en-GB" sz="6000" u="none" strike="noStrike" kern="1200" cap="none" spc="-150" normalizeH="0" baseline="0" noProof="0" dirty="0">
                <a:ln>
                  <a:noFill/>
                </a:ln>
                <a:effectLst/>
                <a:uLnTx/>
                <a:uFillTx/>
                <a:latin typeface="Graphik Semibold"/>
              </a:rPr>
              <a:t>THANK YOU</a:t>
            </a:r>
            <a:endParaRPr lang="en-GB" sz="6000" spc="-150" noProof="0" dirty="0">
              <a:solidFill>
                <a:srgbClr val="000000"/>
              </a:solidFill>
              <a:latin typeface="Graphik Semibold"/>
            </a:endParaRPr>
          </a:p>
          <a:p>
            <a:pPr>
              <a:defRPr/>
            </a:pPr>
            <a:endParaRPr kumimoji="0" lang="en-GB" sz="6000" u="none" strike="noStrike" kern="1200" cap="none" spc="-150" normalizeH="0" baseline="0" noProof="0" dirty="0">
              <a:ln>
                <a:noFill/>
              </a:ln>
              <a:solidFill>
                <a:srgbClr val="000000"/>
              </a:solidFill>
              <a:effectLst/>
              <a:uLnTx/>
              <a:uFillTx/>
              <a:latin typeface="Graphik Semibold"/>
            </a:endParaRPr>
          </a:p>
        </p:txBody>
      </p:sp>
    </p:spTree>
    <p:extLst>
      <p:ext uri="{BB962C8B-B14F-4D97-AF65-F5344CB8AC3E}">
        <p14:creationId xmlns:p14="http://schemas.microsoft.com/office/powerpoint/2010/main" val="10957270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YxPC3LxDekadMxjWu50yc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gb0lFOaqvE2zMEXfnxpGc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H7cfihgSkmTVWhb.KN6c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1Yqf0K7P0keul2VbhYPbZ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YxPC3LxDekadMxjWu50yc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gb0lFOaqvE2zMEXfnxpGcw"/>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mH7cfihgSkmTVWhb.KN6c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1Yqf0K7P0keul2VbhYPbZ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3.xml><?xml version="1.0" encoding="utf-8"?>
<a:theme xmlns:a="http://schemas.openxmlformats.org/drawingml/2006/main" name="Accenture 2022">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hoebe - PPT-Template_Everyday_No Droga_compressed_V1-01_220316.potx" id="{4932C153-FE40-43A8-8E8F-1288E27F0974}" vid="{1A6AC865-A88C-4BF7-A03A-89D5677ACEF5}"/>
    </a:ext>
  </a:extLst>
</a:theme>
</file>

<file path=ppt/theme/theme4.xml><?xml version="1.0" encoding="utf-8"?>
<a:theme xmlns:a="http://schemas.openxmlformats.org/drawingml/2006/main" name="1_Accenture 2022">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Official Industry X PPT template_GRAPHIK 2023" id="{3AA8EA50-48C9-4791-8D28-11ED723299D1}" vid="{BC4BC488-188F-44A7-A977-C3DEC6848305}"/>
    </a:ext>
  </a:extLst>
</a:theme>
</file>

<file path=ppt/theme/theme5.xml><?xml version="1.0" encoding="utf-8"?>
<a:theme xmlns:a="http://schemas.openxmlformats.org/drawingml/2006/main" name="SAP Template 2025">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6" id="{6EE3CE7A-E618-354C-A911-C8B540FBF846}" vid="{D6A1CD9D-FAE1-404C-ADBB-39144CF68697}"/>
    </a:ext>
  </a:extLst>
</a:theme>
</file>

<file path=ppt/theme/theme6.xml><?xml version="1.0" encoding="utf-8"?>
<a:theme xmlns:a="http://schemas.openxmlformats.org/drawingml/2006/main" name="4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StratConsultTemplate_Graphik_102220" id="{FB18CB42-0691-9443-AA5B-F028A7B57796}" vid="{59614DBF-45D1-D74E-AC9F-944E0932E174}"/>
    </a:ext>
  </a:extLst>
</a:theme>
</file>

<file path=ppt/theme/theme7.xml><?xml version="1.0" encoding="utf-8"?>
<a:theme xmlns:a="http://schemas.openxmlformats.org/drawingml/2006/main" name="2_Accenture 2023">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hoebe - PPT-Template_Everyday_No Droga_compressed_V1-01_220316.potx" id="{4932C153-FE40-43A8-8E8F-1288E27F0974}" vid="{1A6AC865-A88C-4BF7-A03A-89D5677ACEF5}"/>
    </a:ext>
  </a:extLst>
</a:theme>
</file>

<file path=ppt/theme/theme8.xml><?xml version="1.0" encoding="utf-8"?>
<a:theme xmlns:a="http://schemas.openxmlformats.org/drawingml/2006/main" name="1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3B488C84-61F7-408F-B57C-011A320213F9}" vid="{7B266A41-442C-47DA-8601-80E0D07A84A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bdee75e-e153-436c-912d-9e57a8d650ce" xsi:nil="true"/>
    <lcf76f155ced4ddcb4097134ff3c332f xmlns="8d0928b9-5ae4-4c87-bd2d-d38ca31f08b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F07F4B77FFA0A148BFB45048CD062606" ma:contentTypeVersion="14" ma:contentTypeDescription="Crear nuevo documento." ma:contentTypeScope="" ma:versionID="04ee26afd29461c674227801ad7084ca">
  <xsd:schema xmlns:xsd="http://www.w3.org/2001/XMLSchema" xmlns:xs="http://www.w3.org/2001/XMLSchema" xmlns:p="http://schemas.microsoft.com/office/2006/metadata/properties" xmlns:ns2="8d0928b9-5ae4-4c87-bd2d-d38ca31f08b2" xmlns:ns3="8bdee75e-e153-436c-912d-9e57a8d650ce" targetNamespace="http://schemas.microsoft.com/office/2006/metadata/properties" ma:root="true" ma:fieldsID="79dda966a5e385234c21657c010d8204" ns2:_="" ns3:_="">
    <xsd:import namespace="8d0928b9-5ae4-4c87-bd2d-d38ca31f08b2"/>
    <xsd:import namespace="8bdee75e-e153-436c-912d-9e57a8d650c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0928b9-5ae4-4c87-bd2d-d38ca31f08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ee75e-e153-436c-912d-9e57a8d650ce"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c66fa96e-901b-4631-87ef-e0b51fa51e63}" ma:internalName="TaxCatchAll" ma:showField="CatchAllData" ma:web="8bdee75e-e153-436c-912d-9e57a8d650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AA3B9A-E653-473E-B9BB-7580DB20912C}">
  <ds:schemaRefs>
    <ds:schemaRef ds:uri="http://schemas.microsoft.com/sharepoint/v3/contenttype/forms"/>
  </ds:schemaRefs>
</ds:datastoreItem>
</file>

<file path=customXml/itemProps2.xml><?xml version="1.0" encoding="utf-8"?>
<ds:datastoreItem xmlns:ds="http://schemas.openxmlformats.org/officeDocument/2006/customXml" ds:itemID="{73C28205-20ED-409C-91CF-F09F9F07C400}">
  <ds:schemaRefs>
    <ds:schemaRef ds:uri="http://purl.org/dc/dcmitype/"/>
    <ds:schemaRef ds:uri="http://purl.org/dc/elements/1.1/"/>
    <ds:schemaRef ds:uri="http://schemas.openxmlformats.org/package/2006/metadata/core-properties"/>
    <ds:schemaRef ds:uri="8d0928b9-5ae4-4c87-bd2d-d38ca31f08b2"/>
    <ds:schemaRef ds:uri="http://schemas.microsoft.com/office/2006/documentManagement/types"/>
    <ds:schemaRef ds:uri="http://purl.org/dc/terms/"/>
    <ds:schemaRef ds:uri="8bdee75e-e153-436c-912d-9e57a8d650ce"/>
    <ds:schemaRef ds:uri="http://www.w3.org/XML/1998/namespace"/>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B655F4B-8F66-4F1B-88C6-001F777A2C2F}"/>
</file>

<file path=docProps/app.xml><?xml version="1.0" encoding="utf-8"?>
<Properties xmlns="http://schemas.openxmlformats.org/officeDocument/2006/extended-properties" xmlns:vt="http://schemas.openxmlformats.org/officeDocument/2006/docPropsVTypes">
  <TotalTime>12405</TotalTime>
  <Words>1177</Words>
  <Application>Microsoft Office PowerPoint</Application>
  <PresentationFormat>Widescreen</PresentationFormat>
  <Paragraphs>263</Paragraphs>
  <Slides>9</Slides>
  <Notes>7</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9</vt:i4>
      </vt:variant>
    </vt:vector>
  </HeadingPairs>
  <TitlesOfParts>
    <vt:vector size="36" baseType="lpstr">
      <vt:lpstr>72 Brand</vt:lpstr>
      <vt:lpstr>72 Brand Medium</vt:lpstr>
      <vt:lpstr>Aptos</vt:lpstr>
      <vt:lpstr>Aptos Display</vt:lpstr>
      <vt:lpstr>Arial</vt:lpstr>
      <vt:lpstr>Arial Black</vt:lpstr>
      <vt:lpstr>Arial Unicode MS</vt:lpstr>
      <vt:lpstr>Calibri</vt:lpstr>
      <vt:lpstr>Courier New</vt:lpstr>
      <vt:lpstr>Graphik</vt:lpstr>
      <vt:lpstr>Graphik Light</vt:lpstr>
      <vt:lpstr>Graphik Medium</vt:lpstr>
      <vt:lpstr>Graphik Semibold</vt:lpstr>
      <vt:lpstr>GT Sectra Fine</vt:lpstr>
      <vt:lpstr>GT Sectra Fine Rg</vt:lpstr>
      <vt:lpstr>Palatino Linotype</vt:lpstr>
      <vt:lpstr>Symbol</vt:lpstr>
      <vt:lpstr>System Font</vt:lpstr>
      <vt:lpstr>Office Theme</vt:lpstr>
      <vt:lpstr>Accenture 2020</vt:lpstr>
      <vt:lpstr>Accenture 2022</vt:lpstr>
      <vt:lpstr>1_Accenture 2022</vt:lpstr>
      <vt:lpstr>SAP Template 2025</vt:lpstr>
      <vt:lpstr>4_Office Theme</vt:lpstr>
      <vt:lpstr>2_Accenture 2023</vt:lpstr>
      <vt:lpstr>1_Accenture 2020</vt:lpstr>
      <vt:lpstr>think-cell Slide</vt:lpstr>
      <vt:lpstr>PowerPoint Presentation</vt:lpstr>
      <vt:lpstr>Equipment Criticality Analysis (ECA)</vt:lpstr>
      <vt:lpstr>Failure Mode Effect Analysis</vt:lpstr>
      <vt:lpstr>Maintenance Strategy</vt:lpstr>
      <vt:lpstr>PowerPoint Presentation</vt:lpstr>
      <vt:lpstr>RCA</vt:lpstr>
      <vt:lpstr>Reliability Modelling</vt:lpstr>
      <vt:lpstr>Maintenance Journey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Colaso, Denise</dc:creator>
  <cp:lastModifiedBy>Ciancaglini, Facundo</cp:lastModifiedBy>
  <cp:revision>3</cp:revision>
  <cp:lastPrinted>2025-05-13T12:48:37Z</cp:lastPrinted>
  <dcterms:created xsi:type="dcterms:W3CDTF">2025-04-21T13:58:22Z</dcterms:created>
  <dcterms:modified xsi:type="dcterms:W3CDTF">2025-05-13T14:56:54Z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0x010100F07F4B77FFA0A148BFB45048CD062606</vt:lpwstr>
  </property>
  <property fmtid="{D5CDD505-2E9C-101B-9397-08002B2CF9AE}" pid="3" name="MediaServiceImageTags">
    <vt:lpwstr/>
  </property>
</Properties>
</file>